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4" r:id="rId1"/>
  </p:sldMasterIdLst>
  <p:notesMasterIdLst>
    <p:notesMasterId r:id="rId18"/>
  </p:notesMasterIdLst>
  <p:sldIdLst>
    <p:sldId id="256" r:id="rId2"/>
    <p:sldId id="271" r:id="rId3"/>
    <p:sldId id="266" r:id="rId4"/>
    <p:sldId id="257" r:id="rId5"/>
    <p:sldId id="265" r:id="rId6"/>
    <p:sldId id="273" r:id="rId7"/>
    <p:sldId id="261" r:id="rId8"/>
    <p:sldId id="267" r:id="rId9"/>
    <p:sldId id="269" r:id="rId10"/>
    <p:sldId id="274" r:id="rId11"/>
    <p:sldId id="272" r:id="rId12"/>
    <p:sldId id="258" r:id="rId13"/>
    <p:sldId id="260" r:id="rId14"/>
    <p:sldId id="270" r:id="rId15"/>
    <p:sldId id="275" r:id="rId16"/>
    <p:sldId id="276" r:id="rId17"/>
  </p:sldIdLst>
  <p:sldSz cx="12192000" cy="6858000"/>
  <p:notesSz cx="6858000" cy="9144000"/>
  <p:defaultTextStyle>
    <a:defPPr>
      <a:defRPr lang="en-A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1EB3435-1BCD-EF46-8351-2AB8BCB014E3}" v="7110" dt="2023-10-30T18:41:55.28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097"/>
    <p:restoredTop sz="94750"/>
  </p:normalViewPr>
  <p:slideViewPr>
    <p:cSldViewPr snapToGrid="0">
      <p:cViewPr varScale="1">
        <p:scale>
          <a:sx n="132" d="100"/>
          <a:sy n="132" d="100"/>
        </p:scale>
        <p:origin x="92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578955-8096-CE40-AC2E-C1953A29CC70}" type="datetimeFigureOut">
              <a:rPr lang="en-AT" smtClean="0"/>
              <a:t>14.11.23</a:t>
            </a:fld>
            <a:endParaRPr lang="en-A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EDAA8D-6796-4846-91EC-0308C6EDDA10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11284715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5A00C-6AF6-9626-21B3-0261256A82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A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D71B90-904C-8D99-D2DD-F61E247E9D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A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859E81-2D12-4061-D65A-CFBF0BB65B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11/14/23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D0A938-9613-0C9A-98DC-FE140DB242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8B184C-4FE3-0BFE-794C-EE47E0DC8E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5570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0AB316-AE41-D186-6E32-62E11C93C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A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D5F4096-3A48-B501-4E0A-AC08870E05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4C4795-995E-EE0B-62AB-F2A4CC35FE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11/14/23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962DF6-2622-B5B9-B255-BB7B63EAE2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8F8CE3-A78B-8832-4A89-42E17A03A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1787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B924EC0-87D7-4A7C-20E2-BC45BBEE606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A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78D83F-08B9-2FA8-27B8-CA44CAA23A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3E1321-DC08-F763-5718-BFA3DBA190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11/14/23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897852-4D5A-BC4F-9D62-A8B0A30720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E21CFF-7813-4B58-8DEA-0DB7EDC788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4157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EB988-02C1-9150-1E4C-8F5D3D05C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A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07C3B6-36F2-7215-BEA6-0470B9C8A7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1426CB-AF77-F4B0-0CD6-7D221189DC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11/14/23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04D0A2-AAE2-84A4-7A27-15D4E7B6D6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E9B8DC-C3A2-B438-795C-A9E25B280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2334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28B5B-77F4-8307-E94B-75D0B98F80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A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D23DE5-1E74-CFCB-D0AA-6B05CBD287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720502-755D-5BCE-A803-9D452CCF89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11/14/23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190067-6EA6-CBC8-D703-A88A02AC00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E63835-08D2-8D4A-47A8-78D49B8B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1946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E67436-5D26-B850-9AFD-1F026C1670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A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748FEC-ABD0-A2B3-FC76-0ADBB367B4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CAC70F-FF94-D275-B7B6-D25104FAE9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73749D-6470-B596-03AD-795FADE5D3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11/14/23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4F4B4B-608E-AB8D-318C-155CD6B4C8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57E727-9F21-CB75-F600-2BF985C67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5637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CA414D-4E20-7FCC-9B49-B38A87B76E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A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BD79E7-B304-E6F1-E625-E0B8E78568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16C391-DB8A-45C3-6001-9ED97C617D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459281A-1957-3007-5A86-42D1B4838B8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C7C6F68-B9D2-3BD7-45AA-B1C520BAFF4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676AB60-0994-8F02-E00F-C7FC59A769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11/14/23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A940B44-2F21-E80B-F143-FB3BB8602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FD3D8B-396B-D2EC-264E-40D7FD14F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618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89A52C-1C2C-81B1-0882-545E485EE4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A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FC8D8D2-D287-9D26-0650-49C6E57CA4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11/14/23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38E9BD-D073-6954-E2EC-5A7964A521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5F017C-3D88-7E00-58FC-9FE59FA01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209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5233C49-102D-1AD4-F105-73A876E9A7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11/14/23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3AF9B48-A7BA-DF84-839D-CB1747A273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8F86C4-B920-919F-DA03-A6893667FC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9431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3343B5-5A90-2BF8-1C79-6034CA2074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A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8F6C8E-7F7F-F1FD-B9B5-952D4D70D8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0BA588-6F5B-A930-B038-A724F68EA0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C4E116-5968-FD5E-08D3-EE99D2E4EF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EA474-078D-4E9B-9B14-09A87B19DC46}" type="datetime1">
              <a:rPr lang="en-US" smtClean="0"/>
              <a:t>11/14/23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53342D-8200-D359-3F4F-FBC0FBD22D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F83417-5591-5048-A285-6564634F18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3322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8BF0A8-BD01-E7A9-E497-0ACA843FC1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A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445C5E5-55E9-8F8E-FC50-CD380D979EC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439F97-61BC-2219-0DEF-344577288E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6EDE0E-D05F-142B-74AA-4EE8886846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7D986-8816-4272-A432-0437A28A9828}" type="datetime1">
              <a:rPr lang="en-US" smtClean="0"/>
              <a:t>11/14/23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046B67-BF44-952B-227D-D239CF153E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FDFA2F-7D83-7406-131F-0624CA045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3141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54CCA6C-813B-A20C-1210-E6E90F61B5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A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4EC9D8-AD96-9282-16A8-53FA880A76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F83CD5-280F-BCB3-D1FC-47D60632A1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D6E202-B606-4609-B914-27C9371A1F6D}" type="datetime1">
              <a:rPr lang="en-US" smtClean="0"/>
              <a:t>11/14/23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08EB99-AD74-1D58-9F9C-C431DD9A4C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7E4FD2-F1AC-3432-C828-FF50A52D16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9792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A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jar full of money&#10;&#10;Description automatically generated">
            <a:extLst>
              <a:ext uri="{FF2B5EF4-FFF2-40B4-BE49-F238E27FC236}">
                <a16:creationId xmlns:a16="http://schemas.microsoft.com/office/drawing/2014/main" id="{FCCC04C0-0691-9776-C35E-77444482EB6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8000" contrast="-13000"/>
                    </a14:imgEffect>
                  </a14:imgLayer>
                </a14:imgProps>
              </a:ext>
            </a:extLst>
          </a:blip>
          <a:srcRect l="-264" t="7340" r="23248" b="50034"/>
          <a:stretch/>
        </p:blipFill>
        <p:spPr>
          <a:xfrm>
            <a:off x="-179704" y="-65215"/>
            <a:ext cx="12371704" cy="684727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CD5C6C19-2000-A892-2DC7-A3AE592926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16014" y="5126293"/>
            <a:ext cx="9144000" cy="1655762"/>
          </a:xfrm>
        </p:spPr>
        <p:txBody>
          <a:bodyPr>
            <a:normAutofit/>
          </a:bodyPr>
          <a:lstStyle/>
          <a:p>
            <a:r>
              <a:rPr lang="en-AT">
                <a:solidFill>
                  <a:srgbClr val="FFFFFF"/>
                </a:solidFill>
              </a:rPr>
              <a:t>LikeABosch</a:t>
            </a:r>
          </a:p>
          <a:p>
            <a:r>
              <a:rPr lang="en-AT">
                <a:solidFill>
                  <a:srgbClr val="FFFFFF"/>
                </a:solidFill>
              </a:rPr>
              <a:t>OTP Bank IT Hackathon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F0D5F5-139A-34B7-3289-83279C398EAC}"/>
              </a:ext>
            </a:extLst>
          </p:cNvPr>
          <p:cNvSpPr txBox="1"/>
          <p:nvPr/>
        </p:nvSpPr>
        <p:spPr>
          <a:xfrm>
            <a:off x="9239513" y="844463"/>
            <a:ext cx="3805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AT"/>
          </a:p>
        </p:txBody>
      </p:sp>
      <p:pic>
        <p:nvPicPr>
          <p:cNvPr id="8" name="Picture 7" descr="A green circle with a arrow with University of Oregon in the background&#10;&#10;Description automatically generated">
            <a:extLst>
              <a:ext uri="{FF2B5EF4-FFF2-40B4-BE49-F238E27FC236}">
                <a16:creationId xmlns:a16="http://schemas.microsoft.com/office/drawing/2014/main" id="{C1139D97-0408-2F3F-B415-876A9592A6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5857" y="844463"/>
            <a:ext cx="4204314" cy="4204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059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C95E5A-1F71-34FA-C6A3-4CC8A5D003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50737" y="1669774"/>
            <a:ext cx="7870705" cy="3915302"/>
          </a:xfrm>
        </p:spPr>
        <p:txBody>
          <a:bodyPr>
            <a:normAutofit/>
          </a:bodyPr>
          <a:lstStyle/>
          <a:p>
            <a:r>
              <a:rPr lang="en-AT" sz="2400">
                <a:solidFill>
                  <a:schemeClr val="tx2"/>
                </a:solidFill>
              </a:rPr>
              <a:t>A ”sztorik” végén egy összesített nézetet biztosítanánk az ügyfeleinknek. </a:t>
            </a:r>
            <a:r>
              <a:rPr lang="en-GB" sz="2400" err="1">
                <a:solidFill>
                  <a:schemeClr val="tx2"/>
                </a:solidFill>
              </a:rPr>
              <a:t>Itt</a:t>
            </a:r>
            <a:r>
              <a:rPr lang="en-GB" sz="2400">
                <a:solidFill>
                  <a:schemeClr val="tx2"/>
                </a:solidFill>
              </a:rPr>
              <a:t> </a:t>
            </a:r>
            <a:r>
              <a:rPr lang="en-GB" sz="2400" err="1">
                <a:solidFill>
                  <a:schemeClr val="tx2"/>
                </a:solidFill>
              </a:rPr>
              <a:t>megjelenítjük</a:t>
            </a:r>
            <a:r>
              <a:rPr lang="en-GB" sz="2400">
                <a:solidFill>
                  <a:schemeClr val="tx2"/>
                </a:solidFill>
              </a:rPr>
              <a:t>, </a:t>
            </a:r>
            <a:r>
              <a:rPr lang="en-GB" sz="2400" err="1">
                <a:solidFill>
                  <a:schemeClr val="tx2"/>
                </a:solidFill>
              </a:rPr>
              <a:t>hogy</a:t>
            </a:r>
            <a:r>
              <a:rPr lang="en-GB" sz="2400">
                <a:solidFill>
                  <a:schemeClr val="tx2"/>
                </a:solidFill>
              </a:rPr>
              <a:t> </a:t>
            </a:r>
            <a:r>
              <a:rPr lang="en-GB" sz="2400" err="1">
                <a:solidFill>
                  <a:schemeClr val="tx2"/>
                </a:solidFill>
              </a:rPr>
              <a:t>az</a:t>
            </a:r>
            <a:r>
              <a:rPr lang="en-GB" sz="2400">
                <a:solidFill>
                  <a:schemeClr val="tx2"/>
                </a:solidFill>
              </a:rPr>
              <a:t> </a:t>
            </a:r>
            <a:r>
              <a:rPr lang="en-GB" sz="2400" err="1">
                <a:solidFill>
                  <a:schemeClr val="tx2"/>
                </a:solidFill>
              </a:rPr>
              <a:t>adott</a:t>
            </a:r>
            <a:r>
              <a:rPr lang="en-GB" sz="2400">
                <a:solidFill>
                  <a:schemeClr val="tx2"/>
                </a:solidFill>
              </a:rPr>
              <a:t> </a:t>
            </a:r>
            <a:r>
              <a:rPr lang="en-GB" sz="2400" err="1">
                <a:solidFill>
                  <a:schemeClr val="tx2"/>
                </a:solidFill>
              </a:rPr>
              <a:t>felhasználó</a:t>
            </a:r>
            <a:r>
              <a:rPr lang="en-GB" sz="2400">
                <a:solidFill>
                  <a:schemeClr val="tx2"/>
                </a:solidFill>
              </a:rPr>
              <a:t> </a:t>
            </a:r>
            <a:r>
              <a:rPr lang="en-GB" sz="2400" err="1">
                <a:solidFill>
                  <a:schemeClr val="tx2"/>
                </a:solidFill>
              </a:rPr>
              <a:t>az</a:t>
            </a:r>
            <a:r>
              <a:rPr lang="en-GB" sz="2400">
                <a:solidFill>
                  <a:schemeClr val="tx2"/>
                </a:solidFill>
              </a:rPr>
              <a:t> </a:t>
            </a:r>
            <a:r>
              <a:rPr lang="en-GB" sz="2400" err="1">
                <a:solidFill>
                  <a:schemeClr val="tx2"/>
                </a:solidFill>
              </a:rPr>
              <a:t>átlagos</a:t>
            </a:r>
            <a:r>
              <a:rPr lang="en-GB" sz="2400">
                <a:solidFill>
                  <a:schemeClr val="tx2"/>
                </a:solidFill>
              </a:rPr>
              <a:t> </a:t>
            </a:r>
            <a:r>
              <a:rPr lang="en-GB" sz="2400" err="1">
                <a:solidFill>
                  <a:schemeClr val="tx2"/>
                </a:solidFill>
              </a:rPr>
              <a:t>számokhoz</a:t>
            </a:r>
            <a:r>
              <a:rPr lang="en-GB" sz="2400">
                <a:solidFill>
                  <a:schemeClr val="tx2"/>
                </a:solidFill>
              </a:rPr>
              <a:t> </a:t>
            </a:r>
            <a:r>
              <a:rPr lang="en-GB" sz="2400" err="1">
                <a:solidFill>
                  <a:schemeClr val="tx2"/>
                </a:solidFill>
              </a:rPr>
              <a:t>képest</a:t>
            </a:r>
            <a:r>
              <a:rPr lang="en-GB" sz="2400">
                <a:solidFill>
                  <a:schemeClr val="tx2"/>
                </a:solidFill>
              </a:rPr>
              <a:t> </a:t>
            </a:r>
            <a:r>
              <a:rPr lang="en-GB" sz="2400" err="1">
                <a:solidFill>
                  <a:schemeClr val="tx2"/>
                </a:solidFill>
              </a:rPr>
              <a:t>hol</a:t>
            </a:r>
            <a:r>
              <a:rPr lang="en-GB" sz="2400">
                <a:solidFill>
                  <a:schemeClr val="tx2"/>
                </a:solidFill>
              </a:rPr>
              <a:t> </a:t>
            </a:r>
            <a:r>
              <a:rPr lang="en-GB" sz="2400" err="1">
                <a:solidFill>
                  <a:schemeClr val="tx2"/>
                </a:solidFill>
              </a:rPr>
              <a:t>helyezkedik</a:t>
            </a:r>
            <a:r>
              <a:rPr lang="en-GB" sz="2400">
                <a:solidFill>
                  <a:schemeClr val="tx2"/>
                </a:solidFill>
              </a:rPr>
              <a:t> </a:t>
            </a:r>
            <a:r>
              <a:rPr lang="en-GB" sz="2400" err="1">
                <a:solidFill>
                  <a:schemeClr val="tx2"/>
                </a:solidFill>
              </a:rPr>
              <a:t>el</a:t>
            </a:r>
            <a:r>
              <a:rPr lang="en-GB" sz="2400">
                <a:solidFill>
                  <a:schemeClr val="tx2"/>
                </a:solidFill>
              </a:rPr>
              <a:t> a </a:t>
            </a:r>
            <a:r>
              <a:rPr lang="en-GB" sz="2400" err="1">
                <a:solidFill>
                  <a:schemeClr val="tx2"/>
                </a:solidFill>
              </a:rPr>
              <a:t>költési</a:t>
            </a:r>
            <a:r>
              <a:rPr lang="en-GB" sz="2400">
                <a:solidFill>
                  <a:schemeClr val="tx2"/>
                </a:solidFill>
              </a:rPr>
              <a:t> </a:t>
            </a:r>
            <a:r>
              <a:rPr lang="en-GB" sz="2400" err="1">
                <a:solidFill>
                  <a:schemeClr val="tx2"/>
                </a:solidFill>
              </a:rPr>
              <a:t>skálán</a:t>
            </a:r>
            <a:r>
              <a:rPr lang="en-GB" sz="2400">
                <a:solidFill>
                  <a:schemeClr val="tx2"/>
                </a:solidFill>
              </a:rPr>
              <a:t>. </a:t>
            </a:r>
          </a:p>
          <a:p>
            <a:r>
              <a:rPr lang="en-GB" sz="2400" err="1">
                <a:solidFill>
                  <a:schemeClr val="tx2"/>
                </a:solidFill>
              </a:rPr>
              <a:t>Tervezzük</a:t>
            </a:r>
            <a:r>
              <a:rPr lang="en-GB" sz="2400">
                <a:solidFill>
                  <a:schemeClr val="tx2"/>
                </a:solidFill>
              </a:rPr>
              <a:t> </a:t>
            </a:r>
            <a:r>
              <a:rPr lang="en-GB" sz="2400" err="1">
                <a:solidFill>
                  <a:schemeClr val="tx2"/>
                </a:solidFill>
              </a:rPr>
              <a:t>ezen</a:t>
            </a:r>
            <a:r>
              <a:rPr lang="en-GB" sz="2400">
                <a:solidFill>
                  <a:schemeClr val="tx2"/>
                </a:solidFill>
              </a:rPr>
              <a:t> a </a:t>
            </a:r>
            <a:r>
              <a:rPr lang="en-GB" sz="2400" err="1">
                <a:solidFill>
                  <a:schemeClr val="tx2"/>
                </a:solidFill>
              </a:rPr>
              <a:t>nézeten</a:t>
            </a:r>
            <a:r>
              <a:rPr lang="en-GB" sz="2400">
                <a:solidFill>
                  <a:schemeClr val="tx2"/>
                </a:solidFill>
              </a:rPr>
              <a:t> </a:t>
            </a:r>
            <a:r>
              <a:rPr lang="en-GB" sz="2400" err="1">
                <a:solidFill>
                  <a:schemeClr val="tx2"/>
                </a:solidFill>
              </a:rPr>
              <a:t>megjeleníteni</a:t>
            </a:r>
            <a:r>
              <a:rPr lang="en-GB" sz="2400">
                <a:solidFill>
                  <a:schemeClr val="tx2"/>
                </a:solidFill>
              </a:rPr>
              <a:t> </a:t>
            </a:r>
            <a:r>
              <a:rPr lang="en-GB" sz="2400" err="1">
                <a:solidFill>
                  <a:schemeClr val="tx2"/>
                </a:solidFill>
              </a:rPr>
              <a:t>az</a:t>
            </a:r>
            <a:r>
              <a:rPr lang="en-GB" sz="2400">
                <a:solidFill>
                  <a:schemeClr val="tx2"/>
                </a:solidFill>
              </a:rPr>
              <a:t> </a:t>
            </a:r>
            <a:r>
              <a:rPr lang="en-GB" sz="2400" err="1">
                <a:solidFill>
                  <a:schemeClr val="tx2"/>
                </a:solidFill>
              </a:rPr>
              <a:t>előző</a:t>
            </a:r>
            <a:r>
              <a:rPr lang="en-GB" sz="2400">
                <a:solidFill>
                  <a:schemeClr val="tx2"/>
                </a:solidFill>
              </a:rPr>
              <a:t> </a:t>
            </a:r>
            <a:r>
              <a:rPr lang="en-GB" sz="2400" err="1">
                <a:solidFill>
                  <a:schemeClr val="tx2"/>
                </a:solidFill>
              </a:rPr>
              <a:t>hónapokhoz</a:t>
            </a:r>
            <a:r>
              <a:rPr lang="en-GB" sz="2400">
                <a:solidFill>
                  <a:schemeClr val="tx2"/>
                </a:solidFill>
              </a:rPr>
              <a:t> </a:t>
            </a:r>
            <a:r>
              <a:rPr lang="en-GB" sz="2400" err="1">
                <a:solidFill>
                  <a:schemeClr val="tx2"/>
                </a:solidFill>
              </a:rPr>
              <a:t>viszonyított</a:t>
            </a:r>
            <a:r>
              <a:rPr lang="en-GB" sz="2400">
                <a:solidFill>
                  <a:schemeClr val="tx2"/>
                </a:solidFill>
              </a:rPr>
              <a:t> </a:t>
            </a:r>
            <a:r>
              <a:rPr lang="en-GB" sz="2400" err="1">
                <a:solidFill>
                  <a:schemeClr val="tx2"/>
                </a:solidFill>
              </a:rPr>
              <a:t>relatív</a:t>
            </a:r>
            <a:r>
              <a:rPr lang="en-GB" sz="2400">
                <a:solidFill>
                  <a:schemeClr val="tx2"/>
                </a:solidFill>
              </a:rPr>
              <a:t> </a:t>
            </a:r>
            <a:r>
              <a:rPr lang="en-GB" sz="2400" err="1">
                <a:solidFill>
                  <a:schemeClr val="tx2"/>
                </a:solidFill>
              </a:rPr>
              <a:t>számokat</a:t>
            </a:r>
            <a:r>
              <a:rPr lang="en-GB" sz="2400">
                <a:solidFill>
                  <a:schemeClr val="tx2"/>
                </a:solidFill>
              </a:rPr>
              <a:t> is, </a:t>
            </a:r>
            <a:r>
              <a:rPr lang="en-GB" sz="2400" err="1">
                <a:solidFill>
                  <a:schemeClr val="tx2"/>
                </a:solidFill>
              </a:rPr>
              <a:t>valamint</a:t>
            </a:r>
            <a:r>
              <a:rPr lang="en-GB" sz="2400">
                <a:solidFill>
                  <a:schemeClr val="tx2"/>
                </a:solidFill>
              </a:rPr>
              <a:t> </a:t>
            </a:r>
            <a:r>
              <a:rPr lang="en-GB" sz="2400" err="1">
                <a:solidFill>
                  <a:schemeClr val="tx2"/>
                </a:solidFill>
              </a:rPr>
              <a:t>itt</a:t>
            </a:r>
            <a:r>
              <a:rPr lang="en-GB" sz="2400">
                <a:solidFill>
                  <a:schemeClr val="tx2"/>
                </a:solidFill>
              </a:rPr>
              <a:t> </a:t>
            </a:r>
            <a:r>
              <a:rPr lang="en-GB" sz="2400" err="1">
                <a:solidFill>
                  <a:schemeClr val="tx2"/>
                </a:solidFill>
              </a:rPr>
              <a:t>visszanézhetőek</a:t>
            </a:r>
            <a:r>
              <a:rPr lang="en-GB" sz="2400">
                <a:solidFill>
                  <a:schemeClr val="tx2"/>
                </a:solidFill>
              </a:rPr>
              <a:t> </a:t>
            </a:r>
            <a:r>
              <a:rPr lang="en-GB" sz="2400" err="1">
                <a:solidFill>
                  <a:schemeClr val="tx2"/>
                </a:solidFill>
              </a:rPr>
              <a:t>lesznek</a:t>
            </a:r>
            <a:r>
              <a:rPr lang="en-GB" sz="2400">
                <a:solidFill>
                  <a:schemeClr val="tx2"/>
                </a:solidFill>
              </a:rPr>
              <a:t> </a:t>
            </a:r>
            <a:r>
              <a:rPr lang="en-GB" sz="2400" err="1">
                <a:solidFill>
                  <a:schemeClr val="tx2"/>
                </a:solidFill>
              </a:rPr>
              <a:t>az</a:t>
            </a:r>
            <a:r>
              <a:rPr lang="en-GB" sz="2400">
                <a:solidFill>
                  <a:schemeClr val="tx2"/>
                </a:solidFill>
              </a:rPr>
              <a:t> </a:t>
            </a:r>
            <a:r>
              <a:rPr lang="en-GB" sz="2400" err="1">
                <a:solidFill>
                  <a:schemeClr val="tx2"/>
                </a:solidFill>
              </a:rPr>
              <a:t>előző</a:t>
            </a:r>
            <a:r>
              <a:rPr lang="en-GB" sz="2400">
                <a:solidFill>
                  <a:schemeClr val="tx2"/>
                </a:solidFill>
              </a:rPr>
              <a:t> </a:t>
            </a:r>
            <a:r>
              <a:rPr lang="en-GB" sz="2400" err="1">
                <a:solidFill>
                  <a:schemeClr val="tx2"/>
                </a:solidFill>
              </a:rPr>
              <a:t>hónapi</a:t>
            </a:r>
            <a:r>
              <a:rPr lang="en-GB" sz="2400">
                <a:solidFill>
                  <a:schemeClr val="tx2"/>
                </a:solidFill>
              </a:rPr>
              <a:t> </a:t>
            </a:r>
            <a:r>
              <a:rPr lang="en-GB" sz="2400" err="1">
                <a:solidFill>
                  <a:schemeClr val="tx2"/>
                </a:solidFill>
              </a:rPr>
              <a:t>költések</a:t>
            </a:r>
            <a:r>
              <a:rPr lang="en-GB" sz="2400">
                <a:solidFill>
                  <a:schemeClr val="tx2"/>
                </a:solidFill>
              </a:rPr>
              <a:t> is, </a:t>
            </a:r>
            <a:r>
              <a:rPr lang="en-GB" sz="2400" err="1">
                <a:solidFill>
                  <a:schemeClr val="tx2"/>
                </a:solidFill>
              </a:rPr>
              <a:t>kategóriánként</a:t>
            </a:r>
            <a:r>
              <a:rPr lang="en-GB" sz="2400">
                <a:solidFill>
                  <a:schemeClr val="tx2"/>
                </a:solidFill>
              </a:rPr>
              <a:t> </a:t>
            </a:r>
            <a:r>
              <a:rPr lang="en-GB" sz="2400" err="1">
                <a:solidFill>
                  <a:schemeClr val="tx2"/>
                </a:solidFill>
              </a:rPr>
              <a:t>megjelenítve</a:t>
            </a:r>
            <a:r>
              <a:rPr lang="en-GB" sz="2400">
                <a:solidFill>
                  <a:schemeClr val="tx2"/>
                </a:solidFill>
              </a:rPr>
              <a:t> a </a:t>
            </a:r>
            <a:r>
              <a:rPr lang="en-GB" sz="2400" err="1">
                <a:solidFill>
                  <a:schemeClr val="tx2"/>
                </a:solidFill>
              </a:rPr>
              <a:t>pozitív</a:t>
            </a:r>
            <a:r>
              <a:rPr lang="en-GB" sz="2400">
                <a:solidFill>
                  <a:schemeClr val="tx2"/>
                </a:solidFill>
              </a:rPr>
              <a:t> </a:t>
            </a:r>
            <a:r>
              <a:rPr lang="en-GB" sz="2400" err="1">
                <a:solidFill>
                  <a:schemeClr val="tx2"/>
                </a:solidFill>
              </a:rPr>
              <a:t>vagy</a:t>
            </a:r>
            <a:r>
              <a:rPr lang="en-GB" sz="2400">
                <a:solidFill>
                  <a:schemeClr val="tx2"/>
                </a:solidFill>
              </a:rPr>
              <a:t> </a:t>
            </a:r>
            <a:r>
              <a:rPr lang="en-GB" sz="2400" err="1">
                <a:solidFill>
                  <a:schemeClr val="tx2"/>
                </a:solidFill>
              </a:rPr>
              <a:t>negatív</a:t>
            </a:r>
            <a:r>
              <a:rPr lang="en-GB" sz="2400">
                <a:solidFill>
                  <a:schemeClr val="tx2"/>
                </a:solidFill>
              </a:rPr>
              <a:t> </a:t>
            </a:r>
            <a:r>
              <a:rPr lang="en-GB" sz="2400" err="1">
                <a:solidFill>
                  <a:schemeClr val="tx2"/>
                </a:solidFill>
              </a:rPr>
              <a:t>különbségeket</a:t>
            </a:r>
            <a:r>
              <a:rPr lang="en-GB" sz="2400">
                <a:solidFill>
                  <a:schemeClr val="tx2"/>
                </a:solidFill>
              </a:rPr>
              <a:t>. </a:t>
            </a:r>
            <a:endParaRPr lang="en-AT" sz="2400">
              <a:solidFill>
                <a:schemeClr val="tx2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2202A2E-9EB8-F1CC-9E60-09047CBC156A}"/>
              </a:ext>
            </a:extLst>
          </p:cNvPr>
          <p:cNvSpPr txBox="1">
            <a:spLocks/>
          </p:cNvSpPr>
          <p:nvPr/>
        </p:nvSpPr>
        <p:spPr>
          <a:xfrm>
            <a:off x="1121134" y="2162432"/>
            <a:ext cx="3289370" cy="37066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AT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851281E-7238-EDBF-5F06-34678040AD7E}"/>
              </a:ext>
            </a:extLst>
          </p:cNvPr>
          <p:cNvGrpSpPr/>
          <p:nvPr/>
        </p:nvGrpSpPr>
        <p:grpSpPr>
          <a:xfrm>
            <a:off x="672519" y="304609"/>
            <a:ext cx="3064594" cy="6248781"/>
            <a:chOff x="1308984" y="1381179"/>
            <a:chExt cx="2310093" cy="4710335"/>
          </a:xfrm>
        </p:grpSpPr>
        <p:pic>
          <p:nvPicPr>
            <p:cNvPr id="11" name="Picture 4">
              <a:extLst>
                <a:ext uri="{FF2B5EF4-FFF2-40B4-BE49-F238E27FC236}">
                  <a16:creationId xmlns:a16="http://schemas.microsoft.com/office/drawing/2014/main" id="{DB325D99-1C99-CFCD-0261-FA54CEF97E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/>
            <a:srcRect l="5" r="5"/>
            <a:stretch/>
          </p:blipFill>
          <p:spPr bwMode="auto">
            <a:xfrm>
              <a:off x="1410740" y="1437462"/>
              <a:ext cx="2142907" cy="4637955"/>
            </a:xfrm>
            <a:prstGeom prst="round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11" descr="A cell phone screen shot&#10;&#10;Description automatically generated">
              <a:extLst>
                <a:ext uri="{FF2B5EF4-FFF2-40B4-BE49-F238E27FC236}">
                  <a16:creationId xmlns:a16="http://schemas.microsoft.com/office/drawing/2014/main" id="{7E6BF2CC-57D5-0067-D9A8-A4E78FF33C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08984" y="1381179"/>
              <a:ext cx="2310093" cy="4710335"/>
            </a:xfrm>
            <a:prstGeom prst="rect">
              <a:avLst/>
            </a:prstGeom>
          </p:spPr>
        </p:pic>
      </p:grpSp>
      <p:sp>
        <p:nvSpPr>
          <p:cNvPr id="2" name="Szövegdoboz 1">
            <a:extLst>
              <a:ext uri="{FF2B5EF4-FFF2-40B4-BE49-F238E27FC236}">
                <a16:creationId xmlns:a16="http://schemas.microsoft.com/office/drawing/2014/main" id="{7083CAD6-28C3-AF70-73A9-329AE25B796B}"/>
              </a:ext>
            </a:extLst>
          </p:cNvPr>
          <p:cNvSpPr txBox="1"/>
          <p:nvPr/>
        </p:nvSpPr>
        <p:spPr>
          <a:xfrm>
            <a:off x="9243785" y="6549571"/>
            <a:ext cx="6059713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hu-HU" sz="900">
                <a:cs typeface="Calibri"/>
              </a:rPr>
              <a:t>*Az UI tartalmi és design változtatásának jogát fenntartjuk</a:t>
            </a:r>
            <a:endParaRPr lang="hu-HU" sz="900"/>
          </a:p>
        </p:txBody>
      </p:sp>
    </p:spTree>
    <p:extLst>
      <p:ext uri="{BB962C8B-B14F-4D97-AF65-F5344CB8AC3E}">
        <p14:creationId xmlns:p14="http://schemas.microsoft.com/office/powerpoint/2010/main" val="24378683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5DB19A-16F0-EE37-03B4-95961008A7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8557" y="1138036"/>
            <a:ext cx="5444382" cy="1159889"/>
          </a:xfrm>
        </p:spPr>
        <p:txBody>
          <a:bodyPr anchor="t">
            <a:normAutofit/>
          </a:bodyPr>
          <a:lstStyle/>
          <a:p>
            <a:r>
              <a:rPr lang="en-AT" sz="3200"/>
              <a:t>További ötletek, további fejlesztésekhez</a:t>
            </a:r>
          </a:p>
        </p:txBody>
      </p:sp>
      <p:pic>
        <p:nvPicPr>
          <p:cNvPr id="5" name="Picture 4" descr="Fényes villanykörte közelről">
            <a:extLst>
              <a:ext uri="{FF2B5EF4-FFF2-40B4-BE49-F238E27FC236}">
                <a16:creationId xmlns:a16="http://schemas.microsoft.com/office/drawing/2014/main" id="{50CB03CF-EAE7-464D-4E01-AF85D71071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863" r="-1" b="-1"/>
          <a:stretch/>
        </p:blipFill>
        <p:spPr>
          <a:xfrm>
            <a:off x="-1" y="10"/>
            <a:ext cx="5151179" cy="685799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503BFE4-729B-D9D0-C17B-501E6AF112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971697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293B97-C8BB-452E-E096-F1E32A6509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68557" y="2551176"/>
            <a:ext cx="5444382" cy="359120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T" sz="2000"/>
              <a:t>- Arany, ezüst kereskedelem </a:t>
            </a:r>
          </a:p>
          <a:p>
            <a:pPr marL="0" indent="0">
              <a:buNone/>
            </a:pPr>
            <a:r>
              <a:rPr lang="en-AT" sz="2000"/>
              <a:t>- Kriptovaluta kereskedelem </a:t>
            </a:r>
          </a:p>
          <a:p>
            <a:pPr marL="0" indent="0">
              <a:buNone/>
            </a:pPr>
            <a:r>
              <a:rPr lang="en-AT" sz="2000"/>
              <a:t>- Részvények, értékpapírok </a:t>
            </a:r>
          </a:p>
          <a:p>
            <a:pPr marL="0" indent="0">
              <a:buNone/>
            </a:pPr>
            <a:r>
              <a:rPr lang="en-AT" sz="2000"/>
              <a:t>- A felhasználók hány %-a cselekedett még úgy bizonyos ingósággal, mint az adott számlatulajdonos</a:t>
            </a:r>
          </a:p>
          <a:p>
            <a:pPr marL="0" indent="0">
              <a:buNone/>
            </a:pPr>
            <a:r>
              <a:rPr lang="en-AT" sz="2000"/>
              <a:t>- Elemzői statisztikák megjelenítése pl. TESLA részvényekkel kapcsolatban.</a:t>
            </a:r>
          </a:p>
          <a:p>
            <a:pPr marL="0" indent="0">
              <a:buNone/>
            </a:pPr>
            <a:endParaRPr lang="en-AT" sz="2000"/>
          </a:p>
          <a:p>
            <a:endParaRPr lang="en-AT" sz="2000"/>
          </a:p>
        </p:txBody>
      </p:sp>
    </p:spTree>
    <p:extLst>
      <p:ext uri="{BB962C8B-B14F-4D97-AF65-F5344CB8AC3E}">
        <p14:creationId xmlns:p14="http://schemas.microsoft.com/office/powerpoint/2010/main" val="36941993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6DA9DF9-31F7-4056-B42E-878CC92417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5BFF38-FDE7-458A-7E20-34B3B595DF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43467"/>
            <a:ext cx="5999440" cy="6066945"/>
          </a:xfrm>
        </p:spPr>
        <p:txBody>
          <a:bodyPr vert="horz" lIns="91440" tIns="45720" rIns="91440" bIns="45720" rtlCol="0" anchor="t">
            <a:normAutofit/>
          </a:bodyPr>
          <a:lstStyle/>
          <a:p>
            <a:br>
              <a:rPr lang="en-US" sz="1800" spc="-50">
                <a:latin typeface="Univers"/>
              </a:rPr>
            </a:br>
            <a:r>
              <a:rPr lang="en-US" sz="2800" spc="-50" err="1">
                <a:latin typeface="Univers"/>
              </a:rPr>
              <a:t>Ezzel</a:t>
            </a:r>
            <a:r>
              <a:rPr lang="en-US" sz="2800" spc="-50">
                <a:latin typeface="Univers"/>
              </a:rPr>
              <a:t> </a:t>
            </a:r>
            <a:r>
              <a:rPr lang="en-US" sz="2800" spc="-50" err="1">
                <a:latin typeface="Univers"/>
              </a:rPr>
              <a:t>az</a:t>
            </a:r>
            <a:r>
              <a:rPr lang="en-US" sz="2800" spc="-50">
                <a:latin typeface="Univers"/>
              </a:rPr>
              <a:t> </a:t>
            </a:r>
            <a:r>
              <a:rPr lang="en-US" sz="2800" spc="-50" err="1">
                <a:latin typeface="Univers"/>
              </a:rPr>
              <a:t>új</a:t>
            </a:r>
            <a:r>
              <a:rPr lang="en-US" sz="2800" spc="-50">
                <a:latin typeface="Univers"/>
              </a:rPr>
              <a:t> </a:t>
            </a:r>
            <a:r>
              <a:rPr lang="en-US" sz="2800" spc="-50" err="1">
                <a:latin typeface="Univers"/>
              </a:rPr>
              <a:t>funkcióval</a:t>
            </a:r>
            <a:r>
              <a:rPr lang="en-US" sz="2800" spc="-50">
                <a:latin typeface="Univers"/>
              </a:rPr>
              <a:t> </a:t>
            </a:r>
            <a:r>
              <a:rPr lang="en-US" sz="2800" spc="-50" err="1">
                <a:latin typeface="Univers"/>
              </a:rPr>
              <a:t>az</a:t>
            </a:r>
            <a:r>
              <a:rPr lang="en-US" sz="2800" spc="-50">
                <a:latin typeface="Univers"/>
              </a:rPr>
              <a:t> </a:t>
            </a:r>
            <a:r>
              <a:rPr lang="en-US" sz="2800" spc="-50" err="1">
                <a:latin typeface="Univers"/>
              </a:rPr>
              <a:t>alkalmazás</a:t>
            </a:r>
            <a:r>
              <a:rPr lang="en-US" sz="2800" spc="-50">
                <a:latin typeface="Univers"/>
              </a:rPr>
              <a:t> </a:t>
            </a:r>
            <a:r>
              <a:rPr lang="en-US" sz="2800" spc="-50" err="1">
                <a:latin typeface="Univers"/>
              </a:rPr>
              <a:t>népszerűsítését</a:t>
            </a:r>
            <a:r>
              <a:rPr lang="en-US" sz="2800" spc="-50">
                <a:latin typeface="Univers"/>
              </a:rPr>
              <a:t> </a:t>
            </a:r>
            <a:r>
              <a:rPr lang="en-US" sz="2800" spc="-50" err="1">
                <a:latin typeface="Univers"/>
              </a:rPr>
              <a:t>lehetne</a:t>
            </a:r>
            <a:r>
              <a:rPr lang="en-US" sz="2800" spc="-50">
                <a:latin typeface="Univers"/>
              </a:rPr>
              <a:t> </a:t>
            </a:r>
            <a:r>
              <a:rPr lang="en-US" sz="2800" spc="-50" err="1">
                <a:latin typeface="Univers"/>
              </a:rPr>
              <a:t>elérni</a:t>
            </a:r>
            <a:r>
              <a:rPr lang="en-US" sz="2800" spc="-50">
                <a:latin typeface="Univers"/>
              </a:rPr>
              <a:t>. </a:t>
            </a:r>
            <a:br>
              <a:rPr lang="en-US">
                <a:latin typeface="Univers"/>
              </a:rPr>
            </a:br>
            <a:br>
              <a:rPr lang="en-US" sz="1800" spc="-50">
                <a:latin typeface="Univers"/>
              </a:rPr>
            </a:br>
            <a:r>
              <a:rPr lang="en-US" sz="2000" spc="-50" err="1">
                <a:latin typeface="Univers"/>
              </a:rPr>
              <a:t>Számos</a:t>
            </a:r>
            <a:r>
              <a:rPr lang="en-US" sz="2000" spc="-50">
                <a:latin typeface="Univers"/>
              </a:rPr>
              <a:t> ember </a:t>
            </a:r>
            <a:r>
              <a:rPr lang="en-US" sz="2000" spc="-50" err="1">
                <a:latin typeface="Univers"/>
              </a:rPr>
              <a:t>életét</a:t>
            </a:r>
            <a:r>
              <a:rPr lang="en-US" sz="2000" spc="-50">
                <a:latin typeface="Univers"/>
              </a:rPr>
              <a:t> </a:t>
            </a:r>
            <a:r>
              <a:rPr lang="en-US" sz="2000" spc="-50" err="1">
                <a:latin typeface="Univers"/>
              </a:rPr>
              <a:t>segítheti</a:t>
            </a:r>
            <a:r>
              <a:rPr lang="en-US" sz="2000" spc="-50">
                <a:latin typeface="Univers"/>
              </a:rPr>
              <a:t> </a:t>
            </a:r>
            <a:r>
              <a:rPr lang="en-US" sz="2000" spc="-50" err="1">
                <a:latin typeface="Univers"/>
              </a:rPr>
              <a:t>elő</a:t>
            </a:r>
            <a:r>
              <a:rPr lang="en-US" sz="2000" spc="-50">
                <a:latin typeface="Univers"/>
              </a:rPr>
              <a:t> </a:t>
            </a:r>
            <a:r>
              <a:rPr lang="en-US" sz="2000" spc="-50" err="1">
                <a:latin typeface="Univers"/>
              </a:rPr>
              <a:t>részletesebb</a:t>
            </a:r>
            <a:r>
              <a:rPr lang="en-US" sz="2000" spc="-50">
                <a:latin typeface="Univers"/>
              </a:rPr>
              <a:t> </a:t>
            </a:r>
            <a:r>
              <a:rPr lang="en-US" sz="2000" spc="-50" err="1">
                <a:latin typeface="Univers"/>
              </a:rPr>
              <a:t>információ</a:t>
            </a:r>
            <a:r>
              <a:rPr lang="en-US" sz="2000" spc="-50">
                <a:latin typeface="Univers"/>
              </a:rPr>
              <a:t> a </a:t>
            </a:r>
            <a:r>
              <a:rPr lang="en-US" sz="2000" spc="-50" err="1">
                <a:latin typeface="Univers"/>
              </a:rPr>
              <a:t>tevékenységeiről</a:t>
            </a:r>
            <a:r>
              <a:rPr lang="en-US" sz="2000" spc="-50">
                <a:latin typeface="Univers"/>
              </a:rPr>
              <a:t>. </a:t>
            </a:r>
            <a:br>
              <a:rPr lang="en-US" sz="2000" spc="-50">
                <a:latin typeface="Univers"/>
              </a:rPr>
            </a:br>
            <a:br>
              <a:rPr lang="en-US" sz="2000" spc="-50">
                <a:latin typeface="Univers"/>
              </a:rPr>
            </a:br>
            <a:r>
              <a:rPr lang="en-US" sz="2000" spc="-50" err="1">
                <a:latin typeface="Univers"/>
              </a:rPr>
              <a:t>Ezzel</a:t>
            </a:r>
            <a:r>
              <a:rPr lang="en-US" sz="2000" spc="-50">
                <a:latin typeface="Univers"/>
              </a:rPr>
              <a:t> </a:t>
            </a:r>
            <a:r>
              <a:rPr lang="en-US" sz="2000" spc="-50" err="1">
                <a:latin typeface="Univers"/>
              </a:rPr>
              <a:t>jobban</a:t>
            </a:r>
            <a:r>
              <a:rPr lang="en-US" sz="2000" spc="-50">
                <a:latin typeface="Univers"/>
              </a:rPr>
              <a:t> meg </a:t>
            </a:r>
            <a:r>
              <a:rPr lang="en-US" sz="2000" spc="-50" err="1">
                <a:latin typeface="Univers"/>
              </a:rPr>
              <a:t>tudják</a:t>
            </a:r>
            <a:r>
              <a:rPr lang="en-US" sz="2000" spc="-50">
                <a:latin typeface="Univers"/>
              </a:rPr>
              <a:t> </a:t>
            </a:r>
            <a:r>
              <a:rPr lang="en-US" sz="2000" spc="-50" err="1">
                <a:latin typeface="Univers"/>
              </a:rPr>
              <a:t>majd</a:t>
            </a:r>
            <a:r>
              <a:rPr lang="en-US" sz="2000" spc="-50">
                <a:latin typeface="Univers"/>
              </a:rPr>
              <a:t> </a:t>
            </a:r>
            <a:r>
              <a:rPr lang="en-US" sz="2000" spc="-50" err="1">
                <a:latin typeface="Univers"/>
              </a:rPr>
              <a:t>ítélni</a:t>
            </a:r>
            <a:r>
              <a:rPr lang="en-US" sz="2000" spc="-50">
                <a:latin typeface="Univers"/>
              </a:rPr>
              <a:t>, </a:t>
            </a:r>
            <a:r>
              <a:rPr lang="en-US" sz="2000" spc="-50" err="1">
                <a:latin typeface="Univers"/>
              </a:rPr>
              <a:t>hogy</a:t>
            </a:r>
            <a:r>
              <a:rPr lang="en-US" sz="2000" spc="-50">
                <a:latin typeface="Univers"/>
              </a:rPr>
              <a:t> mire </a:t>
            </a:r>
            <a:r>
              <a:rPr lang="en-US" sz="2000" spc="-50" err="1">
                <a:latin typeface="Univers"/>
              </a:rPr>
              <a:t>érdemes</a:t>
            </a:r>
            <a:r>
              <a:rPr lang="en-US" sz="2000" spc="-50">
                <a:latin typeface="Univers"/>
              </a:rPr>
              <a:t> a </a:t>
            </a:r>
            <a:r>
              <a:rPr lang="en-US" sz="2000" spc="-50" err="1">
                <a:latin typeface="Univers"/>
              </a:rPr>
              <a:t>következő</a:t>
            </a:r>
            <a:r>
              <a:rPr lang="en-US" sz="2000" spc="-50">
                <a:latin typeface="Univers"/>
              </a:rPr>
              <a:t> </a:t>
            </a:r>
            <a:r>
              <a:rPr lang="en-US" sz="2000" spc="-50" err="1">
                <a:latin typeface="Univers"/>
              </a:rPr>
              <a:t>időszakban</a:t>
            </a:r>
            <a:r>
              <a:rPr lang="en-US" sz="2000" spc="-50">
                <a:latin typeface="Univers"/>
              </a:rPr>
              <a:t> </a:t>
            </a:r>
            <a:r>
              <a:rPr lang="en-US" sz="2000" spc="-50" err="1">
                <a:latin typeface="Univers"/>
              </a:rPr>
              <a:t>jobban</a:t>
            </a:r>
            <a:r>
              <a:rPr lang="en-US" sz="2000" spc="-50">
                <a:latin typeface="Univers"/>
              </a:rPr>
              <a:t> </a:t>
            </a:r>
            <a:r>
              <a:rPr lang="en-US" sz="2000" spc="-50" err="1">
                <a:latin typeface="Univers"/>
              </a:rPr>
              <a:t>odafigyelniük</a:t>
            </a:r>
            <a:r>
              <a:rPr lang="en-US" sz="2000" spc="-50">
                <a:latin typeface="Univers"/>
              </a:rPr>
              <a:t>.</a:t>
            </a:r>
            <a:br>
              <a:rPr lang="en-US" sz="2000" spc="-50">
                <a:latin typeface="Univers"/>
              </a:rPr>
            </a:br>
            <a:br>
              <a:rPr lang="en-US" sz="2000" spc="-50">
                <a:latin typeface="Univers"/>
              </a:rPr>
            </a:br>
            <a:r>
              <a:rPr lang="en-US" sz="2000" spc="-50" err="1">
                <a:latin typeface="Univers"/>
              </a:rPr>
              <a:t>Megnövelheti</a:t>
            </a:r>
            <a:r>
              <a:rPr lang="en-US" sz="2000" spc="-50">
                <a:latin typeface="Univers"/>
              </a:rPr>
              <a:t> </a:t>
            </a:r>
            <a:r>
              <a:rPr lang="en-US" sz="2000" spc="-50" err="1">
                <a:latin typeface="Univers"/>
              </a:rPr>
              <a:t>az</a:t>
            </a:r>
            <a:r>
              <a:rPr lang="en-US" sz="2000" spc="-50">
                <a:latin typeface="Univers"/>
              </a:rPr>
              <a:t> </a:t>
            </a:r>
            <a:r>
              <a:rPr lang="en-US" sz="2000" spc="-50" err="1">
                <a:latin typeface="Univers"/>
              </a:rPr>
              <a:t>alkalmazás</a:t>
            </a:r>
            <a:r>
              <a:rPr lang="en-US" sz="2000" spc="-50">
                <a:latin typeface="Univers"/>
              </a:rPr>
              <a:t> </a:t>
            </a:r>
            <a:r>
              <a:rPr lang="en-US" sz="2000" spc="-50" err="1">
                <a:latin typeface="Univers"/>
              </a:rPr>
              <a:t>interakcióinak</a:t>
            </a:r>
            <a:r>
              <a:rPr lang="en-US" sz="2000" spc="-50">
                <a:latin typeface="Univers"/>
              </a:rPr>
              <a:t> </a:t>
            </a:r>
            <a:r>
              <a:rPr lang="en-US" sz="2000" spc="-50" err="1">
                <a:latin typeface="Univers"/>
              </a:rPr>
              <a:t>számát</a:t>
            </a:r>
            <a:r>
              <a:rPr lang="en-US" sz="2000" spc="-50">
                <a:latin typeface="Univers"/>
              </a:rPr>
              <a:t>, </a:t>
            </a:r>
            <a:r>
              <a:rPr lang="en-US" sz="2000" spc="-50" err="1">
                <a:latin typeface="Univers"/>
              </a:rPr>
              <a:t>gyakrabban</a:t>
            </a:r>
            <a:r>
              <a:rPr lang="en-US" sz="2000" spc="-50">
                <a:latin typeface="Univers"/>
              </a:rPr>
              <a:t> </a:t>
            </a:r>
            <a:r>
              <a:rPr lang="en-US" sz="2000" spc="-50" err="1">
                <a:latin typeface="Univers"/>
              </a:rPr>
              <a:t>nézik</a:t>
            </a:r>
            <a:r>
              <a:rPr lang="en-US" sz="2000" spc="-50">
                <a:latin typeface="Univers"/>
              </a:rPr>
              <a:t> </a:t>
            </a:r>
            <a:r>
              <a:rPr lang="en-US" sz="2000" spc="-50" err="1">
                <a:latin typeface="Univers"/>
              </a:rPr>
              <a:t>majd</a:t>
            </a:r>
            <a:r>
              <a:rPr lang="en-US" sz="2000" spc="-50">
                <a:latin typeface="Univers"/>
              </a:rPr>
              <a:t> meg </a:t>
            </a:r>
            <a:r>
              <a:rPr lang="en-US" sz="2000" spc="-50" err="1">
                <a:latin typeface="Univers"/>
              </a:rPr>
              <a:t>az</a:t>
            </a:r>
            <a:r>
              <a:rPr lang="en-US" sz="2000" spc="-50">
                <a:latin typeface="Univers"/>
              </a:rPr>
              <a:t> </a:t>
            </a:r>
            <a:r>
              <a:rPr lang="en-US" sz="2000" spc="-50" err="1">
                <a:latin typeface="Univers"/>
              </a:rPr>
              <a:t>emberek</a:t>
            </a:r>
            <a:r>
              <a:rPr lang="en-US" sz="2000" spc="-50">
                <a:latin typeface="Univers"/>
              </a:rPr>
              <a:t>.</a:t>
            </a:r>
            <a:br>
              <a:rPr lang="en-US" sz="2000" spc="-50">
                <a:latin typeface="Univers"/>
              </a:rPr>
            </a:br>
            <a:br>
              <a:rPr lang="en-US" sz="2000" spc="-50">
                <a:latin typeface="Univers"/>
              </a:rPr>
            </a:br>
            <a:r>
              <a:rPr lang="en-US" sz="2000" spc="-50" err="1">
                <a:latin typeface="Univers"/>
              </a:rPr>
              <a:t>Kereskedőkkel</a:t>
            </a:r>
            <a:r>
              <a:rPr lang="en-US" sz="2000" spc="-50">
                <a:latin typeface="Univers"/>
              </a:rPr>
              <a:t> </a:t>
            </a:r>
            <a:r>
              <a:rPr lang="en-US" sz="2000" spc="-50" err="1">
                <a:latin typeface="Univers"/>
              </a:rPr>
              <a:t>kapcsolatos</a:t>
            </a:r>
            <a:r>
              <a:rPr lang="en-US" sz="2000" spc="-50">
                <a:latin typeface="Univers"/>
              </a:rPr>
              <a:t> </a:t>
            </a:r>
            <a:r>
              <a:rPr lang="en-US" sz="2000" spc="-50" err="1">
                <a:latin typeface="Univers"/>
              </a:rPr>
              <a:t>kiugró</a:t>
            </a:r>
            <a:r>
              <a:rPr lang="en-US" sz="2000" spc="-50">
                <a:latin typeface="Univers"/>
              </a:rPr>
              <a:t> </a:t>
            </a:r>
            <a:r>
              <a:rPr lang="en-US" sz="2000" spc="-50" err="1">
                <a:latin typeface="Univers"/>
              </a:rPr>
              <a:t>aktivitások</a:t>
            </a:r>
            <a:r>
              <a:rPr lang="en-US" sz="2000" spc="-50">
                <a:latin typeface="Univers"/>
              </a:rPr>
              <a:t> </a:t>
            </a:r>
            <a:r>
              <a:rPr lang="en-US" sz="2000" spc="-50" err="1">
                <a:latin typeface="Univers"/>
              </a:rPr>
              <a:t>esetén</a:t>
            </a:r>
            <a:r>
              <a:rPr lang="en-US" sz="2000" spc="-50">
                <a:latin typeface="Univers"/>
              </a:rPr>
              <a:t> </a:t>
            </a:r>
            <a:r>
              <a:rPr lang="en-US" sz="2000" spc="-50" err="1">
                <a:latin typeface="Univers"/>
              </a:rPr>
              <a:t>akár</a:t>
            </a:r>
            <a:r>
              <a:rPr lang="en-US" sz="2000" spc="-50">
                <a:latin typeface="Univers"/>
              </a:rPr>
              <a:t> </a:t>
            </a:r>
            <a:r>
              <a:rPr lang="en-US" sz="2000" spc="-50" err="1">
                <a:latin typeface="Univers"/>
              </a:rPr>
              <a:t>reklámok</a:t>
            </a:r>
            <a:r>
              <a:rPr lang="en-US" sz="2000" spc="-50">
                <a:latin typeface="Univers"/>
              </a:rPr>
              <a:t> is </a:t>
            </a:r>
            <a:r>
              <a:rPr lang="en-US" sz="2000" spc="-50" err="1">
                <a:latin typeface="Univers"/>
              </a:rPr>
              <a:t>használhatóak</a:t>
            </a:r>
            <a:r>
              <a:rPr lang="en-US" sz="2000" spc="-50">
                <a:latin typeface="Univers"/>
              </a:rPr>
              <a:t>. </a:t>
            </a:r>
            <a:br>
              <a:rPr lang="en-US" sz="1800" spc="-50">
                <a:latin typeface="Univers"/>
              </a:rPr>
            </a:br>
            <a:r>
              <a:rPr lang="en-US" sz="1800" spc="-50">
                <a:latin typeface="Univers"/>
              </a:rPr>
              <a:t> </a:t>
            </a:r>
            <a:br>
              <a:rPr lang="en-US" sz="1800" spc="-50">
                <a:latin typeface="Univers"/>
              </a:rPr>
            </a:br>
            <a:endParaRPr lang="en-US" sz="1800">
              <a:latin typeface="Univers"/>
            </a:endParaRPr>
          </a:p>
        </p:txBody>
      </p:sp>
      <p:pic>
        <p:nvPicPr>
          <p:cNvPr id="5" name="Picture 4" descr="Rózsaszínű krizantém fekete háttérrel">
            <a:extLst>
              <a:ext uri="{FF2B5EF4-FFF2-40B4-BE49-F238E27FC236}">
                <a16:creationId xmlns:a16="http://schemas.microsoft.com/office/drawing/2014/main" id="{D44D884D-99CC-4F90-B9E4-4E24B94A20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722" r="20240" b="-1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60067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DCA6F-AB7C-C65E-7C1D-CA49D5B07C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013" y="327026"/>
            <a:ext cx="3290887" cy="2287588"/>
          </a:xfrm>
        </p:spPr>
        <p:txBody>
          <a:bodyPr anchor="ctr">
            <a:normAutofit/>
          </a:bodyPr>
          <a:lstStyle/>
          <a:p>
            <a:r>
              <a:rPr lang="hu-HU" sz="3600">
                <a:latin typeface="Univers"/>
                <a:cs typeface="Calibri Light"/>
              </a:rPr>
              <a:t>Célközönség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5C56B0-54FE-4667-A224-7F41370A43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3982" y="327026"/>
            <a:ext cx="7485413" cy="2287587"/>
          </a:xfrm>
        </p:spPr>
        <p:txBody>
          <a:bodyPr anchor="ctr">
            <a:normAutofit/>
          </a:bodyPr>
          <a:lstStyle/>
          <a:p>
            <a:r>
              <a:rPr lang="hu-HU" sz="1800">
                <a:latin typeface="Univers"/>
              </a:rPr>
              <a:t>Akik kíváncsiak, hogy az átlaghoz hogyan viszonyulnak</a:t>
            </a:r>
          </a:p>
          <a:p>
            <a:r>
              <a:rPr lang="en-AT" sz="1800">
                <a:latin typeface="Univers"/>
              </a:rPr>
              <a:t>Hobbikat űző emberek</a:t>
            </a:r>
          </a:p>
          <a:p>
            <a:r>
              <a:rPr lang="en-AT" sz="1800">
                <a:latin typeface="Univers"/>
              </a:rPr>
              <a:t>Gyakran utazók</a:t>
            </a:r>
          </a:p>
          <a:p>
            <a:r>
              <a:rPr lang="en-GB" sz="1800" err="1">
                <a:latin typeface="Univers"/>
              </a:rPr>
              <a:t>Felhasználók</a:t>
            </a:r>
            <a:r>
              <a:rPr lang="en-GB" sz="1800">
                <a:latin typeface="Univers"/>
              </a:rPr>
              <a:t>, </a:t>
            </a:r>
            <a:r>
              <a:rPr lang="en-GB" sz="1800" err="1">
                <a:latin typeface="Univers"/>
              </a:rPr>
              <a:t>akik</a:t>
            </a:r>
            <a:r>
              <a:rPr lang="en-GB" sz="1800">
                <a:latin typeface="Univers"/>
              </a:rPr>
              <a:t> </a:t>
            </a:r>
            <a:r>
              <a:rPr lang="en-GB" sz="1800" err="1">
                <a:latin typeface="Univers"/>
              </a:rPr>
              <a:t>valamilyen</a:t>
            </a:r>
            <a:r>
              <a:rPr lang="en-GB" sz="1800">
                <a:latin typeface="Univers"/>
              </a:rPr>
              <a:t> </a:t>
            </a:r>
            <a:r>
              <a:rPr lang="en-GB" sz="1800" err="1">
                <a:latin typeface="Univers"/>
              </a:rPr>
              <a:t>aspektusban</a:t>
            </a:r>
            <a:r>
              <a:rPr lang="en-GB" sz="1800">
                <a:latin typeface="Univers"/>
              </a:rPr>
              <a:t> </a:t>
            </a:r>
            <a:r>
              <a:rPr lang="en-GB" sz="1800" err="1">
                <a:latin typeface="Univers"/>
              </a:rPr>
              <a:t>kitűnik</a:t>
            </a:r>
            <a:r>
              <a:rPr lang="en-GB" sz="1800">
                <a:latin typeface="Univers"/>
              </a:rPr>
              <a:t> a </a:t>
            </a:r>
            <a:r>
              <a:rPr lang="en-GB" sz="1800" err="1">
                <a:latin typeface="Univers"/>
              </a:rPr>
              <a:t>tömegből</a:t>
            </a:r>
            <a:endParaRPr lang="en-GB" sz="1800">
              <a:latin typeface="Univers"/>
            </a:endParaRPr>
          </a:p>
          <a:p>
            <a:r>
              <a:rPr lang="hu-HU" sz="1800">
                <a:latin typeface="Univers"/>
                <a:ea typeface="+mn-lt"/>
                <a:cs typeface="+mn-lt"/>
              </a:rPr>
              <a:t>Fiatalabb korosztály számára, </a:t>
            </a:r>
            <a:br>
              <a:rPr lang="hu-HU" sz="1800">
                <a:latin typeface="Univers"/>
                <a:ea typeface="+mn-lt"/>
                <a:cs typeface="+mn-lt"/>
              </a:rPr>
            </a:br>
            <a:r>
              <a:rPr lang="hu-HU" sz="1800">
                <a:latin typeface="Univers"/>
                <a:ea typeface="+mn-lt"/>
                <a:cs typeface="+mn-lt"/>
              </a:rPr>
              <a:t>ez lehet szórakoztató jellegű ”</a:t>
            </a:r>
            <a:r>
              <a:rPr lang="hu-HU" sz="1800" err="1">
                <a:latin typeface="Univers"/>
                <a:ea typeface="+mn-lt"/>
                <a:cs typeface="+mn-lt"/>
              </a:rPr>
              <a:t>fun</a:t>
            </a:r>
            <a:r>
              <a:rPr lang="hu-HU" sz="1800">
                <a:latin typeface="Univers"/>
                <a:ea typeface="+mn-lt"/>
                <a:cs typeface="+mn-lt"/>
              </a:rPr>
              <a:t> </a:t>
            </a:r>
            <a:r>
              <a:rPr lang="hu-HU" sz="1800" err="1">
                <a:latin typeface="Univers"/>
                <a:ea typeface="+mn-lt"/>
                <a:cs typeface="+mn-lt"/>
              </a:rPr>
              <a:t>fact</a:t>
            </a:r>
            <a:r>
              <a:rPr lang="hu-HU" sz="1800">
                <a:latin typeface="Univers"/>
                <a:ea typeface="+mn-lt"/>
                <a:cs typeface="+mn-lt"/>
              </a:rPr>
              <a:t>”</a:t>
            </a:r>
            <a:endParaRPr lang="en-GB" sz="1800">
              <a:latin typeface="Univers"/>
            </a:endParaRPr>
          </a:p>
        </p:txBody>
      </p:sp>
      <p:pic>
        <p:nvPicPr>
          <p:cNvPr id="4" name="Kép 3" descr="A képen szöveg, Emberi arc, képernyőkép, ruházat látható&#10;&#10;Automatikusan generált leírás">
            <a:extLst>
              <a:ext uri="{FF2B5EF4-FFF2-40B4-BE49-F238E27FC236}">
                <a16:creationId xmlns:a16="http://schemas.microsoft.com/office/drawing/2014/main" id="{29560751-9318-A877-213A-5B793A4306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7" t="18223" r="-496" b="4670"/>
          <a:stretch/>
        </p:blipFill>
        <p:spPr>
          <a:xfrm>
            <a:off x="-9168" y="2611960"/>
            <a:ext cx="12225462" cy="4092484"/>
          </a:xfrm>
          <a:custGeom>
            <a:avLst/>
            <a:gdLst/>
            <a:ahLst/>
            <a:cxnLst/>
            <a:rect l="l" t="t" r="r" b="b"/>
            <a:pathLst>
              <a:path w="12201168" h="4093262">
                <a:moveTo>
                  <a:pt x="12201168" y="0"/>
                </a:moveTo>
                <a:lnTo>
                  <a:pt x="12201168" y="4093262"/>
                </a:lnTo>
                <a:lnTo>
                  <a:pt x="0" y="4093262"/>
                </a:lnTo>
                <a:lnTo>
                  <a:pt x="0" y="49771"/>
                </a:lnTo>
                <a:lnTo>
                  <a:pt x="344880" y="64399"/>
                </a:lnTo>
                <a:cubicBezTo>
                  <a:pt x="3386438" y="213466"/>
                  <a:pt x="6427997" y="534535"/>
                  <a:pt x="9469555" y="167599"/>
                </a:cubicBezTo>
                <a:cubicBezTo>
                  <a:pt x="10229945" y="75865"/>
                  <a:pt x="10990334" y="27132"/>
                  <a:pt x="11750723" y="7961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7000065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E963C9-D880-FF2D-AFE0-6E24AE231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Megvalósítás</a:t>
            </a:r>
            <a:endParaRPr lang="en-US" sz="36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Tartalom helye 2" descr="A képen szöveg, képernyőkép, tervezés látható&#10;&#10;Automatikusan generált leírás">
            <a:extLst>
              <a:ext uri="{FF2B5EF4-FFF2-40B4-BE49-F238E27FC236}">
                <a16:creationId xmlns:a16="http://schemas.microsoft.com/office/drawing/2014/main" id="{3CAEAC92-EEAB-E78E-DA5F-8B1594C9A5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40608" y="286579"/>
            <a:ext cx="6540926" cy="6099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5035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F0AA5D0-70DD-4F17-98AD-BFE935E0F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err="1">
                <a:cs typeface="Calibri Light"/>
              </a:rPr>
              <a:t>Flutter</a:t>
            </a:r>
            <a:r>
              <a:rPr lang="hu-HU">
                <a:cs typeface="Calibri Light"/>
              </a:rPr>
              <a:t> mint </a:t>
            </a:r>
            <a:r>
              <a:rPr lang="hu-HU" b="1">
                <a:cs typeface="Calibri Light"/>
              </a:rPr>
              <a:t>Frontend</a:t>
            </a:r>
            <a:endParaRPr lang="hu-HU" b="1" err="1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5AFE6827-9E66-7D82-52A4-305C4B8796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9408" y="1696229"/>
            <a:ext cx="5253487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hu-HU" sz="2400" b="1">
                <a:ea typeface="+mn-lt"/>
                <a:cs typeface="+mn-lt"/>
              </a:rPr>
              <a:t>Platformfüggetlen</a:t>
            </a:r>
            <a:r>
              <a:rPr lang="hu-HU">
                <a:ea typeface="+mn-lt"/>
                <a:cs typeface="+mn-lt"/>
              </a:rPr>
              <a:t>: </a:t>
            </a:r>
            <a:r>
              <a:rPr lang="hu-HU" sz="2000" err="1">
                <a:solidFill>
                  <a:srgbClr val="000000"/>
                </a:solidFill>
                <a:ea typeface="+mn-lt"/>
                <a:cs typeface="+mn-lt"/>
              </a:rPr>
              <a:t>Flutter-rel</a:t>
            </a:r>
            <a:r>
              <a:rPr lang="hu-HU" sz="2000">
                <a:solidFill>
                  <a:srgbClr val="000000"/>
                </a:solidFill>
                <a:ea typeface="+mn-lt"/>
                <a:cs typeface="+mn-lt"/>
              </a:rPr>
              <a:t> elég egyetlen kódbázist fejleszteni mind iOS, mind Android számára, csökkentve a külön fejlesztőcsapatok szükségességét és idő- és erőforrásokat megtakarítva.</a:t>
            </a:r>
          </a:p>
          <a:p>
            <a:r>
              <a:rPr lang="hu-HU" sz="2400" b="1">
                <a:solidFill>
                  <a:srgbClr val="000000"/>
                </a:solidFill>
                <a:ea typeface="+mn-lt"/>
                <a:cs typeface="+mn-lt"/>
              </a:rPr>
              <a:t>Teljesítmény</a:t>
            </a:r>
            <a:r>
              <a:rPr lang="hu-HU">
                <a:solidFill>
                  <a:srgbClr val="000000"/>
                </a:solidFill>
                <a:ea typeface="+mn-lt"/>
                <a:cs typeface="+mn-lt"/>
              </a:rPr>
              <a:t>: </a:t>
            </a:r>
            <a:r>
              <a:rPr lang="hu-HU" sz="2000">
                <a:solidFill>
                  <a:srgbClr val="000000"/>
                </a:solidFill>
                <a:ea typeface="+mn-lt"/>
                <a:cs typeface="+mn-lt"/>
              </a:rPr>
              <a:t>A </a:t>
            </a:r>
            <a:r>
              <a:rPr lang="hu-HU" sz="2000" err="1">
                <a:solidFill>
                  <a:srgbClr val="000000"/>
                </a:solidFill>
                <a:ea typeface="+mn-lt"/>
                <a:cs typeface="+mn-lt"/>
              </a:rPr>
              <a:t>Flutter</a:t>
            </a:r>
            <a:r>
              <a:rPr lang="hu-HU" sz="2000">
                <a:solidFill>
                  <a:srgbClr val="000000"/>
                </a:solidFill>
                <a:ea typeface="+mn-lt"/>
                <a:cs typeface="+mn-lt"/>
              </a:rPr>
              <a:t> a C++ alapokra épül, ami nagyon teljesítménycentrikus. A natív ARM kódra történő fordítással majdnem natív teljesítményt érhet el, látványos animációkat és reaktív felhasználói élményt biztosítva.</a:t>
            </a:r>
          </a:p>
          <a:p>
            <a:endParaRPr lang="hu-HU" sz="2400">
              <a:solidFill>
                <a:srgbClr val="000000"/>
              </a:solidFill>
              <a:ea typeface="+mn-lt"/>
              <a:cs typeface="+mn-lt"/>
            </a:endParaRPr>
          </a:p>
        </p:txBody>
      </p:sp>
      <p:pic>
        <p:nvPicPr>
          <p:cNvPr id="5" name="Kép 4" descr="A képen szöveg, képernyőkép, szoftver, képernyő látható&#10;&#10;Automatikusan generált leírás">
            <a:extLst>
              <a:ext uri="{FF2B5EF4-FFF2-40B4-BE49-F238E27FC236}">
                <a16:creationId xmlns:a16="http://schemas.microsoft.com/office/drawing/2014/main" id="{F8995A68-64AC-1128-14CF-E0B55059E6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9645" y="517102"/>
            <a:ext cx="5661803" cy="5838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650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 descr="Data Storage Vector Blue icon Cloud Computing symbol EPS 10 file 16878321  Vector Art at Vecteezy">
            <a:extLst>
              <a:ext uri="{FF2B5EF4-FFF2-40B4-BE49-F238E27FC236}">
                <a16:creationId xmlns:a16="http://schemas.microsoft.com/office/drawing/2014/main" id="{9B059E96-5731-46CC-5F19-7F57E3CD44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4828" y="4887686"/>
            <a:ext cx="1709058" cy="1709058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FC06514F-7B1F-96E2-6E26-0BBC08773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>
                <a:cs typeface="Calibri Light"/>
              </a:rPr>
              <a:t>Backend és Big Data</a:t>
            </a:r>
            <a:endParaRPr lang="hu-HU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8C194781-091F-5430-0C23-6BD211DBE4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hu-HU" sz="2400" b="1">
                <a:ea typeface="Calibri"/>
                <a:cs typeface="Calibri"/>
              </a:rPr>
              <a:t>Backend </a:t>
            </a:r>
            <a:r>
              <a:rPr lang="hu-HU" sz="2400" b="1" err="1">
                <a:ea typeface="Calibri"/>
                <a:cs typeface="Calibri"/>
              </a:rPr>
              <a:t>stack</a:t>
            </a:r>
            <a:endParaRPr lang="hu-HU" sz="2400" b="1">
              <a:ea typeface="Calibri"/>
              <a:cs typeface="Calibri"/>
            </a:endParaRPr>
          </a:p>
          <a:p>
            <a:pPr lvl="1"/>
            <a:r>
              <a:rPr lang="hu-HU" sz="2000" b="1" err="1">
                <a:ea typeface="Calibri"/>
                <a:cs typeface="Calibri"/>
              </a:rPr>
              <a:t>Node.js</a:t>
            </a:r>
            <a:r>
              <a:rPr lang="hu-HU" sz="2000">
                <a:ea typeface="Calibri"/>
                <a:cs typeface="Calibri"/>
              </a:rPr>
              <a:t> mint REST API:</a:t>
            </a:r>
            <a:r>
              <a:rPr lang="hu-HU">
                <a:ea typeface="Calibri"/>
                <a:cs typeface="Calibri"/>
              </a:rPr>
              <a:t> </a:t>
            </a:r>
            <a:r>
              <a:rPr lang="hu-HU" sz="1600">
                <a:ea typeface="Calibri"/>
                <a:cs typeface="Calibri"/>
              </a:rPr>
              <a:t>Aszinkron</a:t>
            </a:r>
            <a:r>
              <a:rPr lang="hu-HU" sz="1600">
                <a:ea typeface="+mn-lt"/>
                <a:cs typeface="+mn-lt"/>
              </a:rPr>
              <a:t> n</a:t>
            </a:r>
            <a:r>
              <a:rPr lang="hu-HU" sz="1600">
                <a:solidFill>
                  <a:srgbClr val="000000"/>
                </a:solidFill>
                <a:ea typeface="+mn-lt"/>
                <a:cs typeface="+mn-lt"/>
              </a:rPr>
              <a:t>em blokkoló I/</a:t>
            </a:r>
            <a:r>
              <a:rPr lang="hu-HU" sz="1600" err="1">
                <a:solidFill>
                  <a:srgbClr val="000000"/>
                </a:solidFill>
                <a:ea typeface="+mn-lt"/>
                <a:cs typeface="+mn-lt"/>
              </a:rPr>
              <a:t>O</a:t>
            </a:r>
            <a:r>
              <a:rPr lang="hu-HU" sz="1600">
                <a:solidFill>
                  <a:srgbClr val="000000"/>
                </a:solidFill>
                <a:ea typeface="+mn-lt"/>
                <a:cs typeface="+mn-lt"/>
              </a:rPr>
              <a:t> modellt használ, amely lehetővé teszi, hogy hatékonyan kezelje a több egyidejű kérést anélkül, hogy megszakadna az végrehajtás szála.</a:t>
            </a:r>
            <a:endParaRPr lang="hu-HU" sz="1600">
              <a:ea typeface="Calibri"/>
              <a:cs typeface="Calibri"/>
            </a:endParaRPr>
          </a:p>
          <a:p>
            <a:pPr lvl="1"/>
            <a:r>
              <a:rPr lang="hu-HU" sz="2000" b="1" err="1">
                <a:solidFill>
                  <a:srgbClr val="000000"/>
                </a:solidFill>
                <a:ea typeface="+mn-lt"/>
                <a:cs typeface="+mn-lt"/>
              </a:rPr>
              <a:t>PostgreSQL</a:t>
            </a:r>
            <a:r>
              <a:rPr lang="hu-HU" sz="2000" b="1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hu-HU" sz="2000">
                <a:solidFill>
                  <a:srgbClr val="000000"/>
                </a:solidFill>
                <a:ea typeface="+mn-lt"/>
                <a:cs typeface="+mn-lt"/>
              </a:rPr>
              <a:t>mint általános adatbázis:</a:t>
            </a:r>
            <a:r>
              <a:rPr lang="hu-HU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hu-HU" sz="1600">
                <a:solidFill>
                  <a:srgbClr val="000000"/>
                </a:solidFill>
                <a:ea typeface="+mn-lt"/>
                <a:cs typeface="+mn-lt"/>
              </a:rPr>
              <a:t>gazdag funkciókészlettel rendelkezik, például támogatja a </a:t>
            </a:r>
            <a:r>
              <a:rPr lang="hu-HU" sz="1600" err="1">
                <a:solidFill>
                  <a:srgbClr val="000000"/>
                </a:solidFill>
                <a:ea typeface="+mn-lt"/>
                <a:cs typeface="+mn-lt"/>
              </a:rPr>
              <a:t>triggereket</a:t>
            </a:r>
            <a:r>
              <a:rPr lang="hu-HU" sz="1600">
                <a:solidFill>
                  <a:srgbClr val="000000"/>
                </a:solidFill>
                <a:ea typeface="+mn-lt"/>
                <a:cs typeface="+mn-lt"/>
              </a:rPr>
              <a:t>, nézeteket, funkciókat, és még sok más adatbázis-parancsot.</a:t>
            </a:r>
          </a:p>
          <a:p>
            <a:endParaRPr lang="hu-HU" sz="2000" b="1">
              <a:solidFill>
                <a:srgbClr val="000000"/>
              </a:solidFill>
              <a:ea typeface="+mn-lt"/>
              <a:cs typeface="+mn-lt"/>
            </a:endParaRPr>
          </a:p>
          <a:p>
            <a:r>
              <a:rPr lang="hu-HU" sz="2000" b="1">
                <a:solidFill>
                  <a:srgbClr val="000000"/>
                </a:solidFill>
                <a:ea typeface="+mn-lt"/>
                <a:cs typeface="+mn-lt"/>
              </a:rPr>
              <a:t>Big </a:t>
            </a:r>
            <a:r>
              <a:rPr lang="hu-HU" sz="2000" b="1" err="1">
                <a:solidFill>
                  <a:srgbClr val="000000"/>
                </a:solidFill>
                <a:ea typeface="+mn-lt"/>
                <a:cs typeface="+mn-lt"/>
              </a:rPr>
              <a:t>data</a:t>
            </a:r>
            <a:r>
              <a:rPr lang="hu-HU" sz="2000" b="1">
                <a:solidFill>
                  <a:srgbClr val="000000"/>
                </a:solidFill>
                <a:ea typeface="+mn-lt"/>
                <a:cs typeface="+mn-lt"/>
              </a:rPr>
              <a:t> </a:t>
            </a:r>
            <a:r>
              <a:rPr lang="hu-HU" sz="2000" b="1" err="1">
                <a:solidFill>
                  <a:srgbClr val="000000"/>
                </a:solidFill>
                <a:ea typeface="+mn-lt"/>
                <a:cs typeface="+mn-lt"/>
              </a:rPr>
              <a:t>stack</a:t>
            </a:r>
            <a:endParaRPr lang="hu-HU" sz="2000" b="1">
              <a:solidFill>
                <a:srgbClr val="000000"/>
              </a:solidFill>
              <a:ea typeface="+mn-lt"/>
              <a:cs typeface="+mn-lt"/>
            </a:endParaRPr>
          </a:p>
          <a:p>
            <a:pPr lvl="1"/>
            <a:r>
              <a:rPr lang="hu-HU" sz="2000" b="1">
                <a:solidFill>
                  <a:srgbClr val="000000"/>
                </a:solidFill>
                <a:ea typeface="+mn-lt"/>
                <a:cs typeface="+mn-lt"/>
              </a:rPr>
              <a:t>Cassandra </a:t>
            </a:r>
            <a:r>
              <a:rPr lang="hu-HU" sz="2000">
                <a:solidFill>
                  <a:srgbClr val="000000"/>
                </a:solidFill>
                <a:ea typeface="+mn-lt"/>
                <a:cs typeface="+mn-lt"/>
              </a:rPr>
              <a:t>mint adattároló</a:t>
            </a:r>
            <a:r>
              <a:rPr lang="hu-HU" sz="2000" b="1">
                <a:solidFill>
                  <a:srgbClr val="000000"/>
                </a:solidFill>
                <a:ea typeface="+mn-lt"/>
                <a:cs typeface="+mn-lt"/>
              </a:rPr>
              <a:t>: </a:t>
            </a:r>
            <a:r>
              <a:rPr lang="hu-HU" sz="1600">
                <a:solidFill>
                  <a:srgbClr val="000000"/>
                </a:solidFill>
                <a:ea typeface="+mn-lt"/>
                <a:cs typeface="+mn-lt"/>
              </a:rPr>
              <a:t>Kiváló olvasási és írási teljesítmény az elosztott architektúrával, így az egyik legjobb adattárolási módszer esetünkben a felhasználói adatok tárolására.</a:t>
            </a:r>
            <a:endParaRPr lang="hu-HU" sz="2000" b="1">
              <a:ea typeface="Calibri"/>
              <a:cs typeface="Calibri"/>
            </a:endParaRPr>
          </a:p>
          <a:p>
            <a:pPr lvl="1"/>
            <a:r>
              <a:rPr lang="hu-HU" sz="2000" b="1" err="1">
                <a:solidFill>
                  <a:srgbClr val="000000"/>
                </a:solidFill>
                <a:ea typeface="+mn-lt"/>
                <a:cs typeface="+mn-lt"/>
              </a:rPr>
              <a:t>Spark</a:t>
            </a:r>
            <a:r>
              <a:rPr lang="hu-HU" sz="2000" b="1">
                <a:solidFill>
                  <a:srgbClr val="000000"/>
                </a:solidFill>
                <a:ea typeface="+mn-lt"/>
                <a:cs typeface="+mn-lt"/>
              </a:rPr>
              <a:t> </a:t>
            </a:r>
            <a:r>
              <a:rPr lang="hu-HU" sz="2000">
                <a:solidFill>
                  <a:srgbClr val="000000"/>
                </a:solidFill>
                <a:ea typeface="+mn-lt"/>
                <a:cs typeface="+mn-lt"/>
              </a:rPr>
              <a:t>mint adatfeldolgozó</a:t>
            </a:r>
            <a:r>
              <a:rPr lang="hu-HU" sz="2000" b="1">
                <a:solidFill>
                  <a:srgbClr val="000000"/>
                </a:solidFill>
                <a:ea typeface="+mn-lt"/>
                <a:cs typeface="+mn-lt"/>
              </a:rPr>
              <a:t>: </a:t>
            </a:r>
            <a:r>
              <a:rPr lang="hu-HU" sz="1600">
                <a:solidFill>
                  <a:srgbClr val="000000"/>
                </a:solidFill>
                <a:ea typeface="+mn-lt"/>
                <a:cs typeface="+mn-lt"/>
              </a:rPr>
              <a:t>Alkalmazásával gyors és hatékony nagy adatfeldolgozást végezhetünk, ami sokoldalú és könnyen kezelhető keretrendszerrel rendelkezik.</a:t>
            </a:r>
          </a:p>
        </p:txBody>
      </p:sp>
      <p:pic>
        <p:nvPicPr>
          <p:cNvPr id="4" name="Kép 3" descr="A képen kör, rajzfilm látható&#10;&#10;Automatikusan generált leírás">
            <a:extLst>
              <a:ext uri="{FF2B5EF4-FFF2-40B4-BE49-F238E27FC236}">
                <a16:creationId xmlns:a16="http://schemas.microsoft.com/office/drawing/2014/main" id="{58C99A0E-3DD3-2785-B176-13192F6C2D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4614" y="424543"/>
            <a:ext cx="1509486" cy="1509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7688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4" name="Rectangle 113">
            <a:extLst>
              <a:ext uri="{FF2B5EF4-FFF2-40B4-BE49-F238E27FC236}">
                <a16:creationId xmlns:a16="http://schemas.microsoft.com/office/drawing/2014/main" id="{8181FC64-B306-4821-98E2-780662EFC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108" name="Picture 107">
            <a:extLst>
              <a:ext uri="{FF2B5EF4-FFF2-40B4-BE49-F238E27FC236}">
                <a16:creationId xmlns:a16="http://schemas.microsoft.com/office/drawing/2014/main" id="{8C140263-6251-6107-1B7A-DC8DB6B0291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652" r="1652"/>
          <a:stretch/>
        </p:blipFill>
        <p:spPr>
          <a:xfrm>
            <a:off x="0" y="10"/>
            <a:ext cx="9947062" cy="6857990"/>
          </a:xfrm>
          <a:prstGeom prst="rect">
            <a:avLst/>
          </a:prstGeom>
        </p:spPr>
      </p:pic>
      <p:sp>
        <p:nvSpPr>
          <p:cNvPr id="116" name="Freeform: Shape 115">
            <a:extLst>
              <a:ext uri="{FF2B5EF4-FFF2-40B4-BE49-F238E27FC236}">
                <a16:creationId xmlns:a16="http://schemas.microsoft.com/office/drawing/2014/main" id="{5871FC61-DD4E-47D4-81FD-8A7E7D12B3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986049" y="0"/>
            <a:ext cx="5205951" cy="6858000"/>
          </a:xfrm>
          <a:custGeom>
            <a:avLst/>
            <a:gdLst>
              <a:gd name="connsiteX0" fmla="*/ 0 w 5205951"/>
              <a:gd name="connsiteY0" fmla="*/ 0 h 6858000"/>
              <a:gd name="connsiteX1" fmla="*/ 1709529 w 5205951"/>
              <a:gd name="connsiteY1" fmla="*/ 0 h 6858000"/>
              <a:gd name="connsiteX2" fmla="*/ 2489695 w 5205951"/>
              <a:gd name="connsiteY2" fmla="*/ 0 h 6858000"/>
              <a:gd name="connsiteX3" fmla="*/ 3582928 w 5205951"/>
              <a:gd name="connsiteY3" fmla="*/ 0 h 6858000"/>
              <a:gd name="connsiteX4" fmla="*/ 3605052 w 5205951"/>
              <a:gd name="connsiteY4" fmla="*/ 14997 h 6858000"/>
              <a:gd name="connsiteX5" fmla="*/ 5205951 w 5205951"/>
              <a:gd name="connsiteY5" fmla="*/ 3621656 h 6858000"/>
              <a:gd name="connsiteX6" fmla="*/ 3331601 w 5205951"/>
              <a:gd name="connsiteY6" fmla="*/ 6374814 h 6858000"/>
              <a:gd name="connsiteX7" fmla="*/ 2814953 w 5205951"/>
              <a:gd name="connsiteY7" fmla="*/ 6780599 h 6858000"/>
              <a:gd name="connsiteX8" fmla="*/ 2703197 w 5205951"/>
              <a:gd name="connsiteY8" fmla="*/ 6858000 h 6858000"/>
              <a:gd name="connsiteX9" fmla="*/ 2489695 w 5205951"/>
              <a:gd name="connsiteY9" fmla="*/ 6858000 h 6858000"/>
              <a:gd name="connsiteX10" fmla="*/ 1709529 w 5205951"/>
              <a:gd name="connsiteY10" fmla="*/ 6858000 h 6858000"/>
              <a:gd name="connsiteX11" fmla="*/ 0 w 5205951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205951" h="6858000">
                <a:moveTo>
                  <a:pt x="0" y="0"/>
                </a:moveTo>
                <a:lnTo>
                  <a:pt x="1709529" y="0"/>
                </a:lnTo>
                <a:lnTo>
                  <a:pt x="2489695" y="0"/>
                </a:lnTo>
                <a:lnTo>
                  <a:pt x="3582928" y="0"/>
                </a:lnTo>
                <a:lnTo>
                  <a:pt x="3605052" y="14997"/>
                </a:lnTo>
                <a:cubicBezTo>
                  <a:pt x="4632215" y="754641"/>
                  <a:pt x="5205951" y="2093192"/>
                  <a:pt x="5205951" y="3621656"/>
                </a:cubicBezTo>
                <a:cubicBezTo>
                  <a:pt x="5205951" y="4969131"/>
                  <a:pt x="4277226" y="5602839"/>
                  <a:pt x="3331601" y="6374814"/>
                </a:cubicBezTo>
                <a:cubicBezTo>
                  <a:pt x="3159398" y="6515397"/>
                  <a:pt x="2988771" y="6653108"/>
                  <a:pt x="2814953" y="6780599"/>
                </a:cubicBezTo>
                <a:lnTo>
                  <a:pt x="2703197" y="6858000"/>
                </a:lnTo>
                <a:lnTo>
                  <a:pt x="2489695" y="6858000"/>
                </a:lnTo>
                <a:lnTo>
                  <a:pt x="1709529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18" name="Freeform: Shape 117">
            <a:extLst>
              <a:ext uri="{FF2B5EF4-FFF2-40B4-BE49-F238E27FC236}">
                <a16:creationId xmlns:a16="http://schemas.microsoft.com/office/drawing/2014/main" id="{F9EC3F91-A75C-4F74-867E-E4C28C1354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48226" y="0"/>
            <a:ext cx="5043774" cy="6858000"/>
          </a:xfrm>
          <a:custGeom>
            <a:avLst/>
            <a:gdLst>
              <a:gd name="connsiteX0" fmla="*/ 1648981 w 5043774"/>
              <a:gd name="connsiteY0" fmla="*/ 0 h 6858000"/>
              <a:gd name="connsiteX1" fmla="*/ 2759699 w 5043774"/>
              <a:gd name="connsiteY1" fmla="*/ 0 h 6858000"/>
              <a:gd name="connsiteX2" fmla="*/ 3379301 w 5043774"/>
              <a:gd name="connsiteY2" fmla="*/ 0 h 6858000"/>
              <a:gd name="connsiteX3" fmla="*/ 3552342 w 5043774"/>
              <a:gd name="connsiteY3" fmla="*/ 0 h 6858000"/>
              <a:gd name="connsiteX4" fmla="*/ 4617166 w 5043774"/>
              <a:gd name="connsiteY4" fmla="*/ 0 h 6858000"/>
              <a:gd name="connsiteX5" fmla="*/ 4786130 w 5043774"/>
              <a:gd name="connsiteY5" fmla="*/ 0 h 6858000"/>
              <a:gd name="connsiteX6" fmla="*/ 4980168 w 5043774"/>
              <a:gd name="connsiteY6" fmla="*/ 0 h 6858000"/>
              <a:gd name="connsiteX7" fmla="*/ 5043774 w 5043774"/>
              <a:gd name="connsiteY7" fmla="*/ 0 h 6858000"/>
              <a:gd name="connsiteX8" fmla="*/ 5043774 w 5043774"/>
              <a:gd name="connsiteY8" fmla="*/ 6858000 h 6858000"/>
              <a:gd name="connsiteX9" fmla="*/ 4980168 w 5043774"/>
              <a:gd name="connsiteY9" fmla="*/ 6858000 h 6858000"/>
              <a:gd name="connsiteX10" fmla="*/ 4786130 w 5043774"/>
              <a:gd name="connsiteY10" fmla="*/ 6858000 h 6858000"/>
              <a:gd name="connsiteX11" fmla="*/ 4617166 w 5043774"/>
              <a:gd name="connsiteY11" fmla="*/ 6858000 h 6858000"/>
              <a:gd name="connsiteX12" fmla="*/ 3552342 w 5043774"/>
              <a:gd name="connsiteY12" fmla="*/ 6858000 h 6858000"/>
              <a:gd name="connsiteX13" fmla="*/ 3379301 w 5043774"/>
              <a:gd name="connsiteY13" fmla="*/ 6858000 h 6858000"/>
              <a:gd name="connsiteX14" fmla="*/ 2759699 w 5043774"/>
              <a:gd name="connsiteY14" fmla="*/ 6858000 h 6858000"/>
              <a:gd name="connsiteX15" fmla="*/ 2542782 w 5043774"/>
              <a:gd name="connsiteY15" fmla="*/ 6858000 h 6858000"/>
              <a:gd name="connsiteX16" fmla="*/ 2429239 w 5043774"/>
              <a:gd name="connsiteY16" fmla="*/ 6780599 h 6858000"/>
              <a:gd name="connsiteX17" fmla="*/ 1904328 w 5043774"/>
              <a:gd name="connsiteY17" fmla="*/ 6374814 h 6858000"/>
              <a:gd name="connsiteX18" fmla="*/ 0 w 5043774"/>
              <a:gd name="connsiteY18" fmla="*/ 3621656 h 6858000"/>
              <a:gd name="connsiteX19" fmla="*/ 1626503 w 5043774"/>
              <a:gd name="connsiteY19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5043774" h="6858000">
                <a:moveTo>
                  <a:pt x="1648981" y="0"/>
                </a:moveTo>
                <a:lnTo>
                  <a:pt x="2759699" y="0"/>
                </a:lnTo>
                <a:lnTo>
                  <a:pt x="3379301" y="0"/>
                </a:lnTo>
                <a:lnTo>
                  <a:pt x="3552342" y="0"/>
                </a:lnTo>
                <a:lnTo>
                  <a:pt x="4617166" y="0"/>
                </a:lnTo>
                <a:lnTo>
                  <a:pt x="4786130" y="0"/>
                </a:lnTo>
                <a:lnTo>
                  <a:pt x="4980168" y="0"/>
                </a:lnTo>
                <a:lnTo>
                  <a:pt x="5043774" y="0"/>
                </a:lnTo>
                <a:lnTo>
                  <a:pt x="5043774" y="6858000"/>
                </a:lnTo>
                <a:lnTo>
                  <a:pt x="4980168" y="6858000"/>
                </a:lnTo>
                <a:lnTo>
                  <a:pt x="4786130" y="6858000"/>
                </a:lnTo>
                <a:lnTo>
                  <a:pt x="4617166" y="6858000"/>
                </a:lnTo>
                <a:lnTo>
                  <a:pt x="3552342" y="6858000"/>
                </a:lnTo>
                <a:lnTo>
                  <a:pt x="3379301" y="6858000"/>
                </a:lnTo>
                <a:lnTo>
                  <a:pt x="2759699" y="6858000"/>
                </a:lnTo>
                <a:lnTo>
                  <a:pt x="2542782" y="6858000"/>
                </a:lnTo>
                <a:lnTo>
                  <a:pt x="2429239" y="6780599"/>
                </a:lnTo>
                <a:cubicBezTo>
                  <a:pt x="2252641" y="6653108"/>
                  <a:pt x="2079285" y="6515397"/>
                  <a:pt x="1904328" y="6374814"/>
                </a:cubicBezTo>
                <a:cubicBezTo>
                  <a:pt x="943579" y="5602839"/>
                  <a:pt x="0" y="4969131"/>
                  <a:pt x="0" y="3621656"/>
                </a:cubicBezTo>
                <a:cubicBezTo>
                  <a:pt x="0" y="2093192"/>
                  <a:pt x="582912" y="754641"/>
                  <a:pt x="1626503" y="14997"/>
                </a:cubicBezTo>
                <a:close/>
              </a:path>
            </a:pathLst>
          </a:custGeom>
          <a:solidFill>
            <a:schemeClr val="bg2">
              <a:tint val="95000"/>
              <a:satMod val="1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Meiryo"/>
            </a:endParaRPr>
          </a:p>
        </p:txBody>
      </p:sp>
      <p:sp>
        <p:nvSpPr>
          <p:cNvPr id="120" name="Freeform: Shape 119">
            <a:extLst>
              <a:ext uri="{FF2B5EF4-FFF2-40B4-BE49-F238E27FC236}">
                <a16:creationId xmlns:a16="http://schemas.microsoft.com/office/drawing/2014/main" id="{829A1E2C-5AC8-40FC-99E9-832069D397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97013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D975B39C-994E-3326-F884-1198B15E8A1E}"/>
              </a:ext>
            </a:extLst>
          </p:cNvPr>
          <p:cNvSpPr txBox="1"/>
          <p:nvPr/>
        </p:nvSpPr>
        <p:spPr>
          <a:xfrm>
            <a:off x="7888954" y="847698"/>
            <a:ext cx="3977620" cy="473244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 err="1">
                <a:effectLst/>
              </a:rPr>
              <a:t>Bosszantja</a:t>
            </a:r>
            <a:r>
              <a:rPr lang="en-US" sz="1600" dirty="0">
                <a:effectLst/>
              </a:rPr>
              <a:t>, </a:t>
            </a:r>
            <a:r>
              <a:rPr lang="en-US" sz="1600" dirty="0" err="1">
                <a:effectLst/>
              </a:rPr>
              <a:t>hogy</a:t>
            </a:r>
            <a:r>
              <a:rPr lang="en-US" sz="1600" dirty="0">
                <a:effectLst/>
              </a:rPr>
              <a:t> </a:t>
            </a:r>
            <a:r>
              <a:rPr lang="en-US" sz="1600" dirty="0" err="1">
                <a:effectLst/>
              </a:rPr>
              <a:t>nem</a:t>
            </a:r>
            <a:r>
              <a:rPr lang="en-US" sz="1600" dirty="0">
                <a:effectLst/>
              </a:rPr>
              <a:t> </a:t>
            </a:r>
            <a:r>
              <a:rPr lang="en-US" sz="1600" dirty="0" err="1">
                <a:effectLst/>
              </a:rPr>
              <a:t>tudja</a:t>
            </a:r>
            <a:r>
              <a:rPr lang="en-US" sz="1600" dirty="0">
                <a:effectLst/>
              </a:rPr>
              <a:t>, </a:t>
            </a:r>
            <a:r>
              <a:rPr lang="en-US" sz="1600" dirty="0" err="1">
                <a:effectLst/>
              </a:rPr>
              <a:t>az</a:t>
            </a:r>
            <a:r>
              <a:rPr lang="en-US" sz="1600" dirty="0">
                <a:effectLst/>
              </a:rPr>
              <a:t> </a:t>
            </a:r>
            <a:r>
              <a:rPr lang="en-US" sz="1600" dirty="0" err="1">
                <a:effectLst/>
              </a:rPr>
              <a:t>ön</a:t>
            </a:r>
            <a:r>
              <a:rPr lang="en-US" sz="1600" dirty="0">
                <a:effectLst/>
              </a:rPr>
              <a:t> </a:t>
            </a:r>
            <a:r>
              <a:rPr lang="en-US" sz="1600" dirty="0" err="1">
                <a:effectLst/>
              </a:rPr>
              <a:t>füve</a:t>
            </a:r>
            <a:r>
              <a:rPr lang="en-US" sz="1600" dirty="0">
                <a:effectLst/>
              </a:rPr>
              <a:t> </a:t>
            </a:r>
            <a:r>
              <a:rPr lang="en-US" sz="1600" dirty="0" err="1">
                <a:effectLst/>
              </a:rPr>
              <a:t>zöldebb</a:t>
            </a:r>
            <a:r>
              <a:rPr lang="en-US" sz="1600" dirty="0">
                <a:effectLst/>
              </a:rPr>
              <a:t> </a:t>
            </a:r>
            <a:r>
              <a:rPr lang="en-US" sz="1600" dirty="0" err="1">
                <a:effectLst/>
              </a:rPr>
              <a:t>vagy</a:t>
            </a:r>
            <a:r>
              <a:rPr lang="en-US" sz="1600" dirty="0">
                <a:effectLst/>
              </a:rPr>
              <a:t> a </a:t>
            </a:r>
            <a:r>
              <a:rPr lang="en-US" sz="1600" dirty="0" err="1">
                <a:effectLst/>
              </a:rPr>
              <a:t>szomszédé</a:t>
            </a:r>
            <a:r>
              <a:rPr lang="en-US" sz="1600" dirty="0">
                <a:effectLst/>
              </a:rPr>
              <a:t>? 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1900" dirty="0">
              <a:effectLst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900" dirty="0" err="1"/>
              <a:t>Minket</a:t>
            </a:r>
            <a:r>
              <a:rPr lang="en-US" sz="1900" dirty="0"/>
              <a:t> is!</a:t>
            </a:r>
            <a:endParaRPr lang="en-US" sz="1900" dirty="0">
              <a:effectLst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1600" dirty="0">
              <a:effectLst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 err="1">
                <a:effectLst/>
              </a:rPr>
              <a:t>Szerette</a:t>
            </a:r>
            <a:r>
              <a:rPr lang="en-US" sz="1600" dirty="0">
                <a:effectLst/>
              </a:rPr>
              <a:t> </a:t>
            </a:r>
            <a:r>
              <a:rPr lang="en-US" sz="1600" dirty="0" err="1">
                <a:effectLst/>
              </a:rPr>
              <a:t>volna</a:t>
            </a:r>
            <a:r>
              <a:rPr lang="en-US" sz="1600" dirty="0">
                <a:effectLst/>
              </a:rPr>
              <a:t> </a:t>
            </a:r>
            <a:r>
              <a:rPr lang="en-US" sz="1600" dirty="0" err="1">
                <a:effectLst/>
              </a:rPr>
              <a:t>tudni</a:t>
            </a:r>
            <a:r>
              <a:rPr lang="en-US" sz="1600" dirty="0">
                <a:effectLst/>
              </a:rPr>
              <a:t>, </a:t>
            </a:r>
            <a:r>
              <a:rPr lang="en-US" sz="1600" dirty="0" err="1">
                <a:effectLst/>
              </a:rPr>
              <a:t>hogy</a:t>
            </a:r>
            <a:r>
              <a:rPr lang="en-US" sz="1600" dirty="0">
                <a:effectLst/>
              </a:rPr>
              <a:t> a </a:t>
            </a:r>
            <a:r>
              <a:rPr lang="en-US" sz="1600" dirty="0" err="1">
                <a:effectLst/>
              </a:rPr>
              <a:t>bevásárlási</a:t>
            </a:r>
            <a:r>
              <a:rPr lang="en-US" sz="1600" dirty="0">
                <a:effectLst/>
              </a:rPr>
              <a:t> </a:t>
            </a:r>
            <a:r>
              <a:rPr lang="en-US" sz="1600" dirty="0" err="1">
                <a:effectLst/>
              </a:rPr>
              <a:t>szokásai</a:t>
            </a:r>
            <a:r>
              <a:rPr lang="en-US" sz="1600" dirty="0">
                <a:effectLst/>
              </a:rPr>
              <a:t> </a:t>
            </a:r>
            <a:br>
              <a:rPr lang="en-US" sz="1600" dirty="0">
                <a:effectLst/>
              </a:rPr>
            </a:br>
            <a:r>
              <a:rPr lang="en-US" sz="1600" dirty="0" err="1">
                <a:effectLst/>
              </a:rPr>
              <a:t>hogyan</a:t>
            </a:r>
            <a:r>
              <a:rPr lang="en-US" sz="1600" dirty="0">
                <a:effectLst/>
              </a:rPr>
              <a:t> </a:t>
            </a:r>
            <a:r>
              <a:rPr lang="en-US" sz="1600" dirty="0" err="1">
                <a:effectLst/>
              </a:rPr>
              <a:t>viszonyulnak</a:t>
            </a:r>
            <a:r>
              <a:rPr lang="en-US" sz="1600" dirty="0">
                <a:effectLst/>
              </a:rPr>
              <a:t> a </a:t>
            </a:r>
            <a:r>
              <a:rPr lang="en-US" sz="1600" dirty="0" err="1">
                <a:effectLst/>
              </a:rPr>
              <a:t>magyar</a:t>
            </a:r>
            <a:r>
              <a:rPr lang="en-US" sz="1600" dirty="0">
                <a:effectLst/>
              </a:rPr>
              <a:t> </a:t>
            </a:r>
            <a:r>
              <a:rPr lang="en-US" sz="1600" dirty="0" err="1">
                <a:effectLst/>
              </a:rPr>
              <a:t>átlaghoz</a:t>
            </a:r>
            <a:r>
              <a:rPr lang="en-US" sz="1600" dirty="0">
                <a:effectLst/>
              </a:rPr>
              <a:t>?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1900" dirty="0">
              <a:effectLst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900" dirty="0">
                <a:effectLst/>
              </a:rPr>
              <a:t>Mi is!</a:t>
            </a:r>
            <a:br>
              <a:rPr lang="en-US" sz="1600" dirty="0">
                <a:effectLst/>
              </a:rPr>
            </a:br>
            <a:endParaRPr lang="en-US" sz="1600" dirty="0">
              <a:effectLst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 err="1">
                <a:effectLst/>
              </a:rPr>
              <a:t>Gondolkodott</a:t>
            </a:r>
            <a:r>
              <a:rPr lang="en-US" sz="1600" dirty="0">
                <a:effectLst/>
              </a:rPr>
              <a:t> </a:t>
            </a:r>
            <a:r>
              <a:rPr lang="en-US" sz="1600" dirty="0" err="1">
                <a:effectLst/>
              </a:rPr>
              <a:t>már</a:t>
            </a:r>
            <a:r>
              <a:rPr lang="en-US" sz="1600" dirty="0">
                <a:effectLst/>
              </a:rPr>
              <a:t> </a:t>
            </a:r>
            <a:r>
              <a:rPr lang="en-US" sz="1600" dirty="0" err="1">
                <a:effectLst/>
              </a:rPr>
              <a:t>rajta</a:t>
            </a:r>
            <a:r>
              <a:rPr lang="en-US" sz="1600" dirty="0">
                <a:effectLst/>
              </a:rPr>
              <a:t>, </a:t>
            </a:r>
            <a:r>
              <a:rPr lang="en-US" sz="1600" dirty="0" err="1">
                <a:effectLst/>
              </a:rPr>
              <a:t>hogy</a:t>
            </a:r>
            <a:r>
              <a:rPr lang="en-US" sz="1600" dirty="0">
                <a:effectLst/>
              </a:rPr>
              <a:t> </a:t>
            </a:r>
            <a:r>
              <a:rPr lang="en-US" sz="1600" dirty="0" err="1">
                <a:effectLst/>
              </a:rPr>
              <a:t>valamire</a:t>
            </a:r>
            <a:r>
              <a:rPr lang="en-US" sz="1600" dirty="0">
                <a:effectLst/>
              </a:rPr>
              <a:t> 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 err="1">
                <a:effectLst/>
              </a:rPr>
              <a:t>túl</a:t>
            </a:r>
            <a:r>
              <a:rPr lang="en-US" sz="1600" dirty="0">
                <a:effectLst/>
              </a:rPr>
              <a:t> </a:t>
            </a:r>
            <a:r>
              <a:rPr lang="en-US" sz="1600" dirty="0" err="1">
                <a:effectLst/>
              </a:rPr>
              <a:t>sokat</a:t>
            </a:r>
            <a:r>
              <a:rPr lang="en-US" sz="1600" dirty="0">
                <a:effectLst/>
              </a:rPr>
              <a:t> / </a:t>
            </a:r>
            <a:r>
              <a:rPr lang="en-US" sz="1600" dirty="0" err="1">
                <a:effectLst/>
              </a:rPr>
              <a:t>túl</a:t>
            </a:r>
            <a:r>
              <a:rPr lang="en-US" sz="1600" dirty="0">
                <a:effectLst/>
              </a:rPr>
              <a:t> </a:t>
            </a:r>
            <a:r>
              <a:rPr lang="en-US" sz="1600" dirty="0" err="1">
                <a:effectLst/>
              </a:rPr>
              <a:t>keveset</a:t>
            </a:r>
            <a:r>
              <a:rPr lang="en-US" sz="1600" dirty="0">
                <a:effectLst/>
              </a:rPr>
              <a:t> </a:t>
            </a:r>
            <a:r>
              <a:rPr lang="en-US" sz="1600" dirty="0" err="1">
                <a:effectLst/>
              </a:rPr>
              <a:t>költ</a:t>
            </a:r>
            <a:r>
              <a:rPr lang="en-US" sz="1600" dirty="0">
                <a:effectLst/>
              </a:rPr>
              <a:t>? 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1900" dirty="0">
              <a:effectLst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900" dirty="0">
                <a:effectLst/>
              </a:rPr>
              <a:t>Mi is!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1600" dirty="0">
              <a:effectLst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 err="1">
                <a:effectLst/>
              </a:rPr>
              <a:t>Kíváncsi</a:t>
            </a:r>
            <a:r>
              <a:rPr lang="en-US" sz="1600" dirty="0">
                <a:effectLst/>
              </a:rPr>
              <a:t> </a:t>
            </a:r>
            <a:r>
              <a:rPr lang="en-US" sz="1600" dirty="0" err="1">
                <a:effectLst/>
              </a:rPr>
              <a:t>rá</a:t>
            </a:r>
            <a:r>
              <a:rPr lang="en-US" sz="1600" dirty="0">
                <a:effectLst/>
              </a:rPr>
              <a:t>, </a:t>
            </a:r>
            <a:r>
              <a:rPr lang="en-US" sz="1600" dirty="0" err="1">
                <a:effectLst/>
              </a:rPr>
              <a:t>mennyivel</a:t>
            </a:r>
            <a:r>
              <a:rPr lang="en-US" sz="1600" dirty="0">
                <a:effectLst/>
              </a:rPr>
              <a:t> volt </a:t>
            </a:r>
            <a:r>
              <a:rPr lang="en-US" sz="1600" dirty="0" err="1">
                <a:effectLst/>
              </a:rPr>
              <a:t>drágább</a:t>
            </a:r>
            <a:r>
              <a:rPr lang="en-US" sz="1600" dirty="0">
                <a:effectLst/>
              </a:rPr>
              <a:t> a </a:t>
            </a:r>
            <a:r>
              <a:rPr lang="en-US" sz="1600" dirty="0" err="1">
                <a:effectLst/>
              </a:rPr>
              <a:t>külföldi</a:t>
            </a:r>
            <a:r>
              <a:rPr lang="en-US" sz="1600" dirty="0">
                <a:effectLst/>
              </a:rPr>
              <a:t> </a:t>
            </a:r>
            <a:br>
              <a:rPr lang="en-US" sz="1600" dirty="0">
                <a:effectLst/>
              </a:rPr>
            </a:br>
            <a:r>
              <a:rPr lang="en-US" sz="1600" dirty="0" err="1">
                <a:effectLst/>
              </a:rPr>
              <a:t>nyaralása</a:t>
            </a:r>
            <a:r>
              <a:rPr lang="en-US" sz="1600" dirty="0">
                <a:effectLst/>
              </a:rPr>
              <a:t> </a:t>
            </a:r>
            <a:r>
              <a:rPr lang="en-US" sz="1600" dirty="0" err="1">
                <a:effectLst/>
              </a:rPr>
              <a:t>más</a:t>
            </a:r>
            <a:r>
              <a:rPr lang="en-US" sz="1600" dirty="0">
                <a:effectLst/>
              </a:rPr>
              <a:t> </a:t>
            </a:r>
            <a:r>
              <a:rPr lang="en-US" sz="1600" dirty="0" err="1">
                <a:effectLst/>
              </a:rPr>
              <a:t>magyarokhoz</a:t>
            </a:r>
            <a:r>
              <a:rPr lang="en-US" sz="1600" dirty="0">
                <a:effectLst/>
              </a:rPr>
              <a:t> </a:t>
            </a:r>
            <a:r>
              <a:rPr lang="en-US" sz="1600" dirty="0" err="1">
                <a:effectLst/>
              </a:rPr>
              <a:t>képest</a:t>
            </a:r>
            <a:r>
              <a:rPr lang="en-US" sz="1600" dirty="0">
                <a:effectLst/>
              </a:rPr>
              <a:t>?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1600" dirty="0">
              <a:effectLst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900" dirty="0">
                <a:effectLst/>
              </a:rPr>
              <a:t>Mi </a:t>
            </a:r>
            <a:r>
              <a:rPr lang="en-US" sz="1900" dirty="0" err="1"/>
              <a:t>s</a:t>
            </a:r>
            <a:r>
              <a:rPr lang="en-US" sz="1900" dirty="0" err="1">
                <a:effectLst/>
              </a:rPr>
              <a:t>em</a:t>
            </a:r>
            <a:r>
              <a:rPr lang="en-US" sz="1900" dirty="0">
                <a:effectLst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7620816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B2711-7BEF-87B2-6A5E-FF4DD3DF3E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516835"/>
            <a:ext cx="3448259" cy="1666501"/>
          </a:xfrm>
        </p:spPr>
        <p:txBody>
          <a:bodyPr>
            <a:normAutofit/>
          </a:bodyPr>
          <a:lstStyle/>
          <a:p>
            <a:r>
              <a:rPr lang="hu-HU" sz="8000">
                <a:solidFill>
                  <a:srgbClr val="FFFFFF"/>
                </a:solidFill>
              </a:rPr>
              <a:t>Mi ez?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506FBFB-3EC6-56D8-0273-063A3590B1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834" y="2274255"/>
            <a:ext cx="3682988" cy="4166706"/>
          </a:xfrm>
        </p:spPr>
        <p:txBody>
          <a:bodyPr vert="horz" lIns="0" tIns="45720" rIns="0" bIns="45720" rtlCol="0" anchor="t">
            <a:normAutofit/>
          </a:bodyPr>
          <a:lstStyle/>
          <a:p>
            <a:r>
              <a:rPr lang="hu-HU" sz="2200">
                <a:solidFill>
                  <a:srgbClr val="FFFFFF"/>
                </a:solidFill>
              </a:rPr>
              <a:t>A jelenlegi OTP alkalmazás kibővítése, egy összefoglaló rendszer, mely elhelyezi a felhasználót egy hatalmas szerteágazó listán, a tevékenysége alapján.</a:t>
            </a:r>
            <a:br>
              <a:rPr lang="hu-HU" sz="2200">
                <a:solidFill>
                  <a:srgbClr val="FFFFFF"/>
                </a:solidFill>
              </a:rPr>
            </a:br>
            <a:endParaRPr lang="hu-HU" sz="2200">
              <a:solidFill>
                <a:srgbClr val="FFFFFF"/>
              </a:solidFill>
            </a:endParaRPr>
          </a:p>
          <a:p>
            <a:r>
              <a:rPr lang="hu-HU" sz="2000"/>
              <a:t>Lehet ez egy kategóriára szánt kimagasló költés mennyiség, vagy legyen bármilyen egyéb kimagasló tevékenység amelyről érdekes és akár tanulságos visszajelzést kaphatunk.</a:t>
            </a:r>
            <a:endParaRPr lang="hu-HU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13DEDD8-6AD1-F025-FDC2-3CC7D7F2B2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3930" y="609810"/>
            <a:ext cx="2642470" cy="5719170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A cell phone screen shot&#10;&#10;Description automatically generated">
            <a:extLst>
              <a:ext uri="{FF2B5EF4-FFF2-40B4-BE49-F238E27FC236}">
                <a16:creationId xmlns:a16="http://schemas.microsoft.com/office/drawing/2014/main" id="{4675BCD2-570C-1F77-E569-A59D02E55C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5692" y="506569"/>
            <a:ext cx="2938946" cy="5925294"/>
          </a:xfrm>
          <a:prstGeom prst="round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28442658-A17E-81E7-FB2B-2D35373B07B8}"/>
              </a:ext>
            </a:extLst>
          </p:cNvPr>
          <p:cNvSpPr/>
          <p:nvPr/>
        </p:nvSpPr>
        <p:spPr>
          <a:xfrm>
            <a:off x="6940800" y="1109932"/>
            <a:ext cx="385902" cy="356559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3855804-DC5D-8829-E3AC-93719F2538D1}"/>
              </a:ext>
            </a:extLst>
          </p:cNvPr>
          <p:cNvCxnSpPr/>
          <p:nvPr/>
        </p:nvCxnSpPr>
        <p:spPr>
          <a:xfrm>
            <a:off x="7326702" y="1288211"/>
            <a:ext cx="1265207" cy="0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9C2E0DD7-2AAB-8003-15B2-FBF40FEED50B}"/>
              </a:ext>
            </a:extLst>
          </p:cNvPr>
          <p:cNvGrpSpPr/>
          <p:nvPr/>
        </p:nvGrpSpPr>
        <p:grpSpPr>
          <a:xfrm>
            <a:off x="8559953" y="524035"/>
            <a:ext cx="2938946" cy="5915028"/>
            <a:chOff x="8559953" y="524035"/>
            <a:chExt cx="2938946" cy="5915028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09EEDBCF-8669-AC70-9528-7B12386A09F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117" r="117"/>
            <a:stretch/>
          </p:blipFill>
          <p:spPr>
            <a:xfrm>
              <a:off x="8698914" y="586866"/>
              <a:ext cx="2655549" cy="5760365"/>
            </a:xfrm>
            <a:prstGeom prst="roundRect">
              <a:avLst/>
            </a:prstGeom>
          </p:spPr>
        </p:pic>
        <p:pic>
          <p:nvPicPr>
            <p:cNvPr id="22" name="Picture 21" descr="A cell phone screen shot&#10;&#10;Description automatically generated">
              <a:extLst>
                <a:ext uri="{FF2B5EF4-FFF2-40B4-BE49-F238E27FC236}">
                  <a16:creationId xmlns:a16="http://schemas.microsoft.com/office/drawing/2014/main" id="{53D51D19-485B-2EC4-BB39-49DC6E7A9A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559953" y="524035"/>
              <a:ext cx="2938946" cy="591502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856242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69B815-5D43-B5D9-19E3-A4D418800F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2336" y="398827"/>
            <a:ext cx="4527868" cy="6060345"/>
          </a:xfrm>
        </p:spPr>
        <p:txBody>
          <a:bodyPr vert="horz" lIns="0" tIns="45720" rIns="0" bIns="45720" rtlCol="0" anchor="t">
            <a:normAutofit/>
          </a:bodyPr>
          <a:lstStyle/>
          <a:p>
            <a:r>
              <a:rPr lang="en-AT">
                <a:solidFill>
                  <a:srgbClr val="FFFFFF"/>
                </a:solidFill>
              </a:rPr>
              <a:t>Szórakoztató, az érdeklődés felkeltésére hivatott funkció a felhasználóknak, amelyben olyan érdekes tényeket emelünk ki az ügyfeleinknek, amelyekben az átlagból kitűnnek.</a:t>
            </a:r>
            <a:endParaRPr lang="hu-HU">
              <a:solidFill>
                <a:srgbClr val="FFFFFF"/>
              </a:solidFill>
              <a:cs typeface="Calibri"/>
            </a:endParaRPr>
          </a:p>
          <a:p>
            <a:r>
              <a:rPr lang="en-AT">
                <a:solidFill>
                  <a:srgbClr val="FFFFFF"/>
                </a:solidFill>
              </a:rPr>
              <a:t>Betekintést ad a felhasználó olyan szokásaiba, amiket esetleg a következő évben előnyben lenne érdemes részesítenie, vagy inkább visszább kellene fognia</a:t>
            </a:r>
          </a:p>
          <a:p>
            <a:endParaRPr lang="en-AT">
              <a:solidFill>
                <a:srgbClr val="FFFFFF"/>
              </a:solidFill>
            </a:endParaRPr>
          </a:p>
          <a:p>
            <a:endParaRPr lang="en-AT">
              <a:solidFill>
                <a:srgbClr val="FFFFFF"/>
              </a:solidFill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E97B4C7-1ED2-A1FE-614B-2C3F2A061680}"/>
              </a:ext>
            </a:extLst>
          </p:cNvPr>
          <p:cNvSpPr txBox="1">
            <a:spLocks/>
          </p:cNvSpPr>
          <p:nvPr/>
        </p:nvSpPr>
        <p:spPr>
          <a:xfrm>
            <a:off x="6840334" y="222813"/>
            <a:ext cx="4150215" cy="334274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AT">
              <a:solidFill>
                <a:srgbClr val="FFFFFF"/>
              </a:solidFill>
            </a:endParaRPr>
          </a:p>
        </p:txBody>
      </p:sp>
      <p:pic>
        <p:nvPicPr>
          <p:cNvPr id="2" name="Picture 1" descr="A group of people laughing and looking at phones&#10;&#10;Description automatically generated">
            <a:extLst>
              <a:ext uri="{FF2B5EF4-FFF2-40B4-BE49-F238E27FC236}">
                <a16:creationId xmlns:a16="http://schemas.microsoft.com/office/drawing/2014/main" id="{F41EDF59-45F2-DFCB-27D4-F8A2F32B11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8997" y="398827"/>
            <a:ext cx="6060345" cy="6060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229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970639A5-0EF5-2C89-3D6E-8491378E5CCD}"/>
              </a:ext>
            </a:extLst>
          </p:cNvPr>
          <p:cNvSpPr>
            <a:spLocks noGrp="1"/>
          </p:cNvSpPr>
          <p:nvPr/>
        </p:nvSpPr>
        <p:spPr>
          <a:xfrm>
            <a:off x="909643" y="265416"/>
            <a:ext cx="4434724" cy="18188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T" sz="3200">
                <a:solidFill>
                  <a:srgbClr val="FFFFFF"/>
                </a:solidFill>
                <a:latin typeface="Univers"/>
                <a:ea typeface="+mn-ea"/>
                <a:cs typeface="+mn-cs"/>
              </a:rPr>
              <a:t>Ezeket monitorozzuk:</a:t>
            </a:r>
            <a:br>
              <a:rPr lang="en-AT" sz="2400">
                <a:latin typeface="Univers"/>
              </a:rPr>
            </a:br>
            <a:endParaRPr lang="hu-HU" sz="5400">
              <a:solidFill>
                <a:srgbClr val="FFFFFF"/>
              </a:solidFill>
              <a:latin typeface="Univers"/>
            </a:endParaRPr>
          </a:p>
        </p:txBody>
      </p:sp>
      <p:pic>
        <p:nvPicPr>
          <p:cNvPr id="6146" name="Picture 2" descr="Stonks Guy PNG Template in High Quality : r/MemeRestoration">
            <a:extLst>
              <a:ext uri="{FF2B5EF4-FFF2-40B4-BE49-F238E27FC236}">
                <a16:creationId xmlns:a16="http://schemas.microsoft.com/office/drawing/2014/main" id="{6F5C525D-0F40-9ECD-8E81-CFB7CC20C2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6022" y="1667327"/>
            <a:ext cx="4582691" cy="5190673"/>
          </a:xfrm>
          <a:prstGeom prst="rect">
            <a:avLst/>
          </a:prstGeom>
          <a:noFill/>
          <a:effectLst>
            <a:outerShdw blurRad="50800" dist="50800" dir="5400000" sx="91505" sy="91505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753AD9B-3160-9615-2290-517AE4D8F9CA}"/>
              </a:ext>
            </a:extLst>
          </p:cNvPr>
          <p:cNvSpPr>
            <a:spLocks noGrp="1"/>
          </p:cNvSpPr>
          <p:nvPr/>
        </p:nvSpPr>
        <p:spPr>
          <a:xfrm>
            <a:off x="909643" y="1174844"/>
            <a:ext cx="5185233" cy="519067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T" dirty="0">
                <a:solidFill>
                  <a:srgbClr val="FFFFFF"/>
                </a:solidFill>
                <a:latin typeface="Univers"/>
              </a:rPr>
              <a:t>Felhasználói költés</a:t>
            </a:r>
            <a:endParaRPr lang="hu-HU" dirty="0">
              <a:solidFill>
                <a:srgbClr val="FFFFFF"/>
              </a:solidFill>
              <a:latin typeface="Univers"/>
              <a:cs typeface="Calibri"/>
            </a:endParaRPr>
          </a:p>
          <a:p>
            <a:pPr lvl="1"/>
            <a:r>
              <a:rPr lang="en-AT" dirty="0">
                <a:solidFill>
                  <a:srgbClr val="FFFFFF"/>
                </a:solidFill>
                <a:latin typeface="Univers"/>
                <a:cs typeface="Calibri"/>
              </a:rPr>
              <a:t>Milyen kategóriában</a:t>
            </a:r>
          </a:p>
          <a:p>
            <a:pPr lvl="2"/>
            <a:r>
              <a:rPr lang="en-AT" dirty="0">
                <a:solidFill>
                  <a:srgbClr val="FFFFFF"/>
                </a:solidFill>
                <a:latin typeface="Univers"/>
                <a:cs typeface="Calibri"/>
              </a:rPr>
              <a:t>ruházat, élelmiszer, üzemanyag</a:t>
            </a:r>
          </a:p>
          <a:p>
            <a:pPr lvl="1"/>
            <a:r>
              <a:rPr lang="en-AT" dirty="0">
                <a:solidFill>
                  <a:srgbClr val="FFFFFF"/>
                </a:solidFill>
                <a:latin typeface="Univers"/>
                <a:cs typeface="Calibri"/>
              </a:rPr>
              <a:t>Melyik országban</a:t>
            </a:r>
          </a:p>
          <a:p>
            <a:pPr lvl="1"/>
            <a:r>
              <a:rPr lang="en-AT" dirty="0">
                <a:solidFill>
                  <a:srgbClr val="FFFFFF"/>
                </a:solidFill>
                <a:latin typeface="Univers"/>
                <a:cs typeface="Calibri"/>
              </a:rPr>
              <a:t>Melyik partnernél</a:t>
            </a:r>
          </a:p>
          <a:p>
            <a:pPr lvl="2"/>
            <a:r>
              <a:rPr lang="en-AT" dirty="0">
                <a:solidFill>
                  <a:srgbClr val="FFFFFF"/>
                </a:solidFill>
                <a:latin typeface="Univers"/>
                <a:cs typeface="Calibri"/>
              </a:rPr>
              <a:t>Mol, Lidl etc.</a:t>
            </a:r>
          </a:p>
          <a:p>
            <a:pPr lvl="1"/>
            <a:r>
              <a:rPr lang="en-AT" dirty="0">
                <a:solidFill>
                  <a:srgbClr val="FFFFFF"/>
                </a:solidFill>
                <a:latin typeface="Univers"/>
                <a:cs typeface="Calibri"/>
              </a:rPr>
              <a:t>Számlán lévő összeg</a:t>
            </a:r>
          </a:p>
          <a:p>
            <a:pPr lvl="1"/>
            <a:r>
              <a:rPr lang="en-AT" dirty="0">
                <a:solidFill>
                  <a:srgbClr val="FFFFFF"/>
                </a:solidFill>
                <a:latin typeface="Univers"/>
                <a:cs typeface="Calibri"/>
              </a:rPr>
              <a:t>Hónapban elköltött összeg.</a:t>
            </a:r>
          </a:p>
          <a:p>
            <a:pPr lvl="1"/>
            <a:r>
              <a:rPr lang="en-AT" dirty="0">
                <a:solidFill>
                  <a:srgbClr val="FFFFFF"/>
                </a:solidFill>
                <a:latin typeface="Univers"/>
                <a:cs typeface="Calibri"/>
              </a:rPr>
              <a:t>Könnyebb hónapok, nehezebb hónapok</a:t>
            </a:r>
          </a:p>
          <a:p>
            <a:pPr marL="0" indent="0">
              <a:buNone/>
            </a:pPr>
            <a:r>
              <a:rPr lang="en-AT" dirty="0">
                <a:solidFill>
                  <a:srgbClr val="FFFFFF"/>
                </a:solidFill>
                <a:latin typeface="Univers"/>
                <a:cs typeface="Calibri"/>
              </a:rPr>
              <a:t>Hobbik</a:t>
            </a:r>
          </a:p>
          <a:p>
            <a:pPr lvl="1"/>
            <a:r>
              <a:rPr lang="en-AT" dirty="0">
                <a:solidFill>
                  <a:srgbClr val="FFFFFF"/>
                </a:solidFill>
                <a:latin typeface="Univers"/>
                <a:cs typeface="Calibri"/>
              </a:rPr>
              <a:t>Gyakori költések ugyanazon a helyen</a:t>
            </a:r>
          </a:p>
          <a:p>
            <a:pPr lvl="2"/>
            <a:r>
              <a:rPr lang="en-GB" dirty="0">
                <a:solidFill>
                  <a:srgbClr val="FFFFFF"/>
                </a:solidFill>
                <a:latin typeface="Univers"/>
                <a:cs typeface="Calibri"/>
              </a:rPr>
              <a:t>H</a:t>
            </a:r>
            <a:r>
              <a:rPr lang="en-AT" dirty="0">
                <a:solidFill>
                  <a:srgbClr val="FFFFFF"/>
                </a:solidFill>
                <a:latin typeface="Univers"/>
                <a:cs typeface="Calibri"/>
              </a:rPr>
              <a:t>orgászbolt, biciklibolt</a:t>
            </a:r>
          </a:p>
          <a:p>
            <a:pPr lvl="2"/>
            <a:r>
              <a:rPr lang="en-AT" dirty="0">
                <a:solidFill>
                  <a:srgbClr val="FFFFFF"/>
                </a:solidFill>
                <a:latin typeface="Univers"/>
                <a:cs typeface="Calibri"/>
              </a:rPr>
              <a:t>Színházjegyek, koncertjegyek</a:t>
            </a:r>
          </a:p>
          <a:p>
            <a:pPr lvl="2"/>
            <a:endParaRPr lang="en-AT" dirty="0">
              <a:solidFill>
                <a:srgbClr val="FFFFFF"/>
              </a:solidFill>
              <a:latin typeface="Univers"/>
              <a:cs typeface="Calibri"/>
            </a:endParaRPr>
          </a:p>
          <a:p>
            <a:pPr lvl="1"/>
            <a:endParaRPr lang="en-AT" dirty="0">
              <a:solidFill>
                <a:srgbClr val="FFFFFF"/>
              </a:solidFill>
              <a:latin typeface="Univers"/>
              <a:cs typeface="Calibri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1ED21F2B-1B04-19EB-E7A4-A7A75ED9544C}"/>
              </a:ext>
            </a:extLst>
          </p:cNvPr>
          <p:cNvSpPr txBox="1">
            <a:spLocks/>
          </p:cNvSpPr>
          <p:nvPr/>
        </p:nvSpPr>
        <p:spPr>
          <a:xfrm>
            <a:off x="6094876" y="179577"/>
            <a:ext cx="6351925" cy="90942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defPPr>
              <a:defRPr lang="en-A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T" sz="3200">
                <a:solidFill>
                  <a:srgbClr val="FFFFFF"/>
                </a:solidFill>
                <a:latin typeface="Univers"/>
                <a:ea typeface="+mn-ea"/>
                <a:cs typeface="+mn-cs"/>
              </a:rPr>
              <a:t>A következőkhöz hasonlítunk: </a:t>
            </a:r>
            <a:endParaRPr lang="hu-HU" sz="5400">
              <a:solidFill>
                <a:srgbClr val="FFFFFF"/>
              </a:solidFill>
              <a:latin typeface="Univers"/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CCE81A5-4C63-2D93-4037-DE445438611A}"/>
              </a:ext>
            </a:extLst>
          </p:cNvPr>
          <p:cNvSpPr txBox="1">
            <a:spLocks/>
          </p:cNvSpPr>
          <p:nvPr/>
        </p:nvSpPr>
        <p:spPr>
          <a:xfrm>
            <a:off x="6503890" y="1089005"/>
            <a:ext cx="5083821" cy="442399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en-A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 sz="2400" dirty="0">
                <a:solidFill>
                  <a:srgbClr val="FFFFFF"/>
                </a:solidFill>
                <a:latin typeface="Univers"/>
                <a:cs typeface="Calibri"/>
              </a:rPr>
              <a:t>Más OTP-s ügyfelek tevékenységeihez</a:t>
            </a:r>
            <a:endParaRPr lang="hu-HU" dirty="0"/>
          </a:p>
          <a:p>
            <a:pPr marL="800100" lvl="1" indent="-342900">
              <a:buFont typeface="Arial"/>
              <a:buChar char="•"/>
            </a:pPr>
            <a:r>
              <a:rPr lang="hu-HU" sz="2000" dirty="0">
                <a:solidFill>
                  <a:srgbClr val="FFFFFF"/>
                </a:solidFill>
                <a:latin typeface="Univers"/>
                <a:cs typeface="Calibri"/>
              </a:rPr>
              <a:t>Közel azonos pénzügyi helyzetben</a:t>
            </a:r>
          </a:p>
          <a:p>
            <a:pPr marL="800100" lvl="1" indent="-342900">
              <a:buFont typeface="Arial"/>
              <a:buChar char="•"/>
            </a:pPr>
            <a:r>
              <a:rPr lang="hu-HU" sz="2000" dirty="0">
                <a:solidFill>
                  <a:srgbClr val="FFFFFF"/>
                </a:solidFill>
                <a:latin typeface="Univers"/>
                <a:cs typeface="Calibri"/>
              </a:rPr>
              <a:t>Azonos országban</a:t>
            </a:r>
          </a:p>
          <a:p>
            <a:pPr marL="800100" lvl="1" indent="-342900">
              <a:buFont typeface="Arial"/>
              <a:buChar char="•"/>
            </a:pPr>
            <a:r>
              <a:rPr lang="hu-HU" sz="2000" dirty="0">
                <a:solidFill>
                  <a:srgbClr val="FFFFFF"/>
                </a:solidFill>
                <a:latin typeface="Univers"/>
                <a:cs typeface="Calibri"/>
              </a:rPr>
              <a:t>Megegyező partnereknél</a:t>
            </a:r>
          </a:p>
          <a:p>
            <a:pPr marL="800100" lvl="1" indent="-342900">
              <a:buFont typeface="Arial"/>
              <a:buChar char="•"/>
            </a:pPr>
            <a:r>
              <a:rPr lang="hu-HU" sz="2000" dirty="0">
                <a:solidFill>
                  <a:srgbClr val="FFFFFF"/>
                </a:solidFill>
                <a:latin typeface="Univers"/>
                <a:cs typeface="Calibri"/>
              </a:rPr>
              <a:t>Ugyanazon időszakokban</a:t>
            </a:r>
          </a:p>
          <a:p>
            <a:pPr marL="800100" lvl="1" indent="-342900">
              <a:buFont typeface="Arial"/>
              <a:buChar char="•"/>
            </a:pPr>
            <a:r>
              <a:rPr lang="hu-HU" sz="2000" dirty="0">
                <a:solidFill>
                  <a:srgbClr val="FFFFFF"/>
                </a:solidFill>
                <a:latin typeface="Univers"/>
                <a:cs typeface="Calibri"/>
              </a:rPr>
              <a:t>Átlagos, és medián gazdasági számok</a:t>
            </a:r>
          </a:p>
          <a:p>
            <a:pPr marL="800100" lvl="1" indent="-342900">
              <a:buFont typeface="Arial"/>
              <a:buChar char="•"/>
            </a:pPr>
            <a:r>
              <a:rPr lang="hu-HU" sz="2000" dirty="0">
                <a:solidFill>
                  <a:srgbClr val="FFFFFF"/>
                </a:solidFill>
                <a:latin typeface="Univers"/>
                <a:cs typeface="Calibri"/>
              </a:rPr>
              <a:t>Megtakarítások összege</a:t>
            </a:r>
          </a:p>
          <a:p>
            <a:pPr marL="800100" lvl="1" indent="-342900">
              <a:buFont typeface="Arial"/>
              <a:buChar char="•"/>
            </a:pPr>
            <a:r>
              <a:rPr lang="hu-HU" sz="2000" dirty="0">
                <a:solidFill>
                  <a:srgbClr val="FFFFFF"/>
                </a:solidFill>
                <a:latin typeface="Univers"/>
                <a:cs typeface="Calibri"/>
              </a:rPr>
              <a:t>Kiadások összege</a:t>
            </a:r>
          </a:p>
          <a:p>
            <a:pPr marL="800100" lvl="1" indent="-342900">
              <a:buFont typeface="Arial"/>
              <a:buChar char="•"/>
            </a:pPr>
            <a:r>
              <a:rPr lang="hu-HU" sz="2000" dirty="0">
                <a:solidFill>
                  <a:srgbClr val="FFFFFF"/>
                </a:solidFill>
                <a:latin typeface="Univers"/>
                <a:cs typeface="Calibri"/>
              </a:rPr>
              <a:t>Infláció mértéke</a:t>
            </a:r>
          </a:p>
        </p:txBody>
      </p:sp>
    </p:spTree>
    <p:extLst>
      <p:ext uri="{BB962C8B-B14F-4D97-AF65-F5344CB8AC3E}">
        <p14:creationId xmlns:p14="http://schemas.microsoft.com/office/powerpoint/2010/main" val="22738815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Rectangle 87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reen circle with a arrow with University of Oregon in the background&#10;&#10;Description automatically generated">
            <a:extLst>
              <a:ext uri="{FF2B5EF4-FFF2-40B4-BE49-F238E27FC236}">
                <a16:creationId xmlns:a16="http://schemas.microsoft.com/office/drawing/2014/main" id="{3380CE4B-AEA0-9B98-4FEA-DABB941C6EA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40605" r="-1" b="3130"/>
          <a:stretch/>
        </p:blipFill>
        <p:spPr>
          <a:xfrm>
            <a:off x="7384556" y="0"/>
            <a:ext cx="3709915" cy="20868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9013DD9-3F20-9BDB-76FE-4B367A910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3"/>
            <a:ext cx="9144000" cy="30632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>
                <a:solidFill>
                  <a:schemeClr val="bg1"/>
                </a:solidFill>
              </a:rPr>
              <a:t>A felhasználói felület</a:t>
            </a:r>
          </a:p>
        </p:txBody>
      </p:sp>
      <p:sp>
        <p:nvSpPr>
          <p:cNvPr id="90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344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5" name="Rectangle 2054">
            <a:extLst>
              <a:ext uri="{FF2B5EF4-FFF2-40B4-BE49-F238E27FC236}">
                <a16:creationId xmlns:a16="http://schemas.microsoft.com/office/drawing/2014/main" id="{61293230-B0F6-45B1-96D1-13D18E2429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7" name="Freeform: Shape 2056">
            <a:extLst>
              <a:ext uri="{FF2B5EF4-FFF2-40B4-BE49-F238E27FC236}">
                <a16:creationId xmlns:a16="http://schemas.microsoft.com/office/drawing/2014/main" id="{0A1E0707-4985-454B-ACE0-4855BB5587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653438" cy="6858000"/>
          </a:xfrm>
          <a:custGeom>
            <a:avLst/>
            <a:gdLst>
              <a:gd name="connsiteX0" fmla="*/ 0 w 6096000"/>
              <a:gd name="connsiteY0" fmla="*/ 0 h 6858000"/>
              <a:gd name="connsiteX1" fmla="*/ 5567517 w 6096000"/>
              <a:gd name="connsiteY1" fmla="*/ 0 h 6858000"/>
              <a:gd name="connsiteX2" fmla="*/ 5566938 w 6096000"/>
              <a:gd name="connsiteY2" fmla="*/ 1705 h 6858000"/>
              <a:gd name="connsiteX3" fmla="*/ 5551594 w 6096000"/>
              <a:gd name="connsiteY3" fmla="*/ 17287 h 6858000"/>
              <a:gd name="connsiteX4" fmla="*/ 5545641 w 6096000"/>
              <a:gd name="connsiteY4" fmla="*/ 130336 h 6858000"/>
              <a:gd name="connsiteX5" fmla="*/ 5538289 w 6096000"/>
              <a:gd name="connsiteY5" fmla="*/ 187093 h 6858000"/>
              <a:gd name="connsiteX6" fmla="*/ 5545790 w 6096000"/>
              <a:gd name="connsiteY6" fmla="*/ 265704 h 6858000"/>
              <a:gd name="connsiteX7" fmla="*/ 5542313 w 6096000"/>
              <a:gd name="connsiteY7" fmla="*/ 354566 h 6858000"/>
              <a:gd name="connsiteX8" fmla="*/ 5524126 w 6096000"/>
              <a:gd name="connsiteY8" fmla="*/ 472000 h 6858000"/>
              <a:gd name="connsiteX9" fmla="*/ 5522170 w 6096000"/>
              <a:gd name="connsiteY9" fmla="*/ 473782 h 6858000"/>
              <a:gd name="connsiteX10" fmla="*/ 5521798 w 6096000"/>
              <a:gd name="connsiteY10" fmla="*/ 491380 h 6858000"/>
              <a:gd name="connsiteX11" fmla="*/ 5536419 w 6096000"/>
              <a:gd name="connsiteY11" fmla="*/ 531675 h 6858000"/>
              <a:gd name="connsiteX12" fmla="*/ 5533435 w 6096000"/>
              <a:gd name="connsiteY12" fmla="*/ 536015 h 6858000"/>
              <a:gd name="connsiteX13" fmla="*/ 5538088 w 6096000"/>
              <a:gd name="connsiteY13" fmla="*/ 572092 h 6858000"/>
              <a:gd name="connsiteX14" fmla="*/ 5536061 w 6096000"/>
              <a:gd name="connsiteY14" fmla="*/ 572511 h 6858000"/>
              <a:gd name="connsiteX15" fmla="*/ 5528218 w 6096000"/>
              <a:gd name="connsiteY15" fmla="*/ 582332 h 6858000"/>
              <a:gd name="connsiteX16" fmla="*/ 5518011 w 6096000"/>
              <a:gd name="connsiteY16" fmla="*/ 601285 h 6858000"/>
              <a:gd name="connsiteX17" fmla="*/ 5473174 w 6096000"/>
              <a:gd name="connsiteY17" fmla="*/ 681608 h 6858000"/>
              <a:gd name="connsiteX18" fmla="*/ 5472963 w 6096000"/>
              <a:gd name="connsiteY18" fmla="*/ 689151 h 6858000"/>
              <a:gd name="connsiteX19" fmla="*/ 5472485 w 6096000"/>
              <a:gd name="connsiteY19" fmla="*/ 689289 h 6858000"/>
              <a:gd name="connsiteX20" fmla="*/ 5471326 w 6096000"/>
              <a:gd name="connsiteY20" fmla="*/ 697222 h 6858000"/>
              <a:gd name="connsiteX21" fmla="*/ 5472164 w 6096000"/>
              <a:gd name="connsiteY21" fmla="*/ 717531 h 6858000"/>
              <a:gd name="connsiteX22" fmla="*/ 5468891 w 6096000"/>
              <a:gd name="connsiteY22" fmla="*/ 722494 h 6858000"/>
              <a:gd name="connsiteX23" fmla="*/ 5463081 w 6096000"/>
              <a:gd name="connsiteY23" fmla="*/ 724368 h 6858000"/>
              <a:gd name="connsiteX24" fmla="*/ 5446981 w 6096000"/>
              <a:gd name="connsiteY24" fmla="*/ 752692 h 6858000"/>
              <a:gd name="connsiteX25" fmla="*/ 5417190 w 6096000"/>
              <a:gd name="connsiteY25" fmla="*/ 816346 h 6858000"/>
              <a:gd name="connsiteX26" fmla="*/ 5388958 w 6096000"/>
              <a:gd name="connsiteY26" fmla="*/ 889417 h 6858000"/>
              <a:gd name="connsiteX27" fmla="*/ 5307044 w 6096000"/>
              <a:gd name="connsiteY27" fmla="*/ 1063288 h 6858000"/>
              <a:gd name="connsiteX28" fmla="*/ 5303837 w 6096000"/>
              <a:gd name="connsiteY28" fmla="*/ 1157176 h 6858000"/>
              <a:gd name="connsiteX29" fmla="*/ 5286494 w 6096000"/>
              <a:gd name="connsiteY29" fmla="*/ 1210776 h 6858000"/>
              <a:gd name="connsiteX30" fmla="*/ 5282463 w 6096000"/>
              <a:gd name="connsiteY30" fmla="*/ 1301993 h 6858000"/>
              <a:gd name="connsiteX31" fmla="*/ 5252235 w 6096000"/>
              <a:gd name="connsiteY31" fmla="*/ 1360879 h 6858000"/>
              <a:gd name="connsiteX32" fmla="*/ 5244497 w 6096000"/>
              <a:gd name="connsiteY32" fmla="*/ 1404045 h 6858000"/>
              <a:gd name="connsiteX33" fmla="*/ 5223823 w 6096000"/>
              <a:gd name="connsiteY33" fmla="*/ 1429568 h 6858000"/>
              <a:gd name="connsiteX34" fmla="*/ 5224851 w 6096000"/>
              <a:gd name="connsiteY34" fmla="*/ 1430305 h 6858000"/>
              <a:gd name="connsiteX35" fmla="*/ 5212394 w 6096000"/>
              <a:gd name="connsiteY35" fmla="*/ 1463304 h 6858000"/>
              <a:gd name="connsiteX36" fmla="*/ 5209958 w 6096000"/>
              <a:gd name="connsiteY36" fmla="*/ 1514846 h 6858000"/>
              <a:gd name="connsiteX37" fmla="*/ 5206417 w 6096000"/>
              <a:gd name="connsiteY37" fmla="*/ 1519731 h 6858000"/>
              <a:gd name="connsiteX38" fmla="*/ 5206640 w 6096000"/>
              <a:gd name="connsiteY38" fmla="*/ 1519929 h 6858000"/>
              <a:gd name="connsiteX39" fmla="*/ 5207632 w 6096000"/>
              <a:gd name="connsiteY39" fmla="*/ 1546022 h 6858000"/>
              <a:gd name="connsiteX40" fmla="*/ 5212030 w 6096000"/>
              <a:gd name="connsiteY40" fmla="*/ 1578752 h 6858000"/>
              <a:gd name="connsiteX41" fmla="*/ 5203533 w 6096000"/>
              <a:gd name="connsiteY41" fmla="*/ 1647555 h 6858000"/>
              <a:gd name="connsiteX42" fmla="*/ 5190877 w 6096000"/>
              <a:gd name="connsiteY42" fmla="*/ 1715685 h 6858000"/>
              <a:gd name="connsiteX43" fmla="*/ 5184235 w 6096000"/>
              <a:gd name="connsiteY43" fmla="*/ 1740358 h 6858000"/>
              <a:gd name="connsiteX44" fmla="*/ 5181475 w 6096000"/>
              <a:gd name="connsiteY44" fmla="*/ 1784314 h 6858000"/>
              <a:gd name="connsiteX45" fmla="*/ 5185845 w 6096000"/>
              <a:gd name="connsiteY45" fmla="*/ 1804434 h 6858000"/>
              <a:gd name="connsiteX46" fmla="*/ 5185068 w 6096000"/>
              <a:gd name="connsiteY46" fmla="*/ 1805316 h 6858000"/>
              <a:gd name="connsiteX47" fmla="*/ 5188593 w 6096000"/>
              <a:gd name="connsiteY47" fmla="*/ 1807109 h 6858000"/>
              <a:gd name="connsiteX48" fmla="*/ 5185920 w 6096000"/>
              <a:gd name="connsiteY48" fmla="*/ 1821003 h 6858000"/>
              <a:gd name="connsiteX49" fmla="*/ 5183543 w 6096000"/>
              <a:gd name="connsiteY49" fmla="*/ 1824832 h 6858000"/>
              <a:gd name="connsiteX50" fmla="*/ 5182235 w 6096000"/>
              <a:gd name="connsiteY50" fmla="*/ 1830429 h 6858000"/>
              <a:gd name="connsiteX51" fmla="*/ 5182525 w 6096000"/>
              <a:gd name="connsiteY51" fmla="*/ 1830569 h 6858000"/>
              <a:gd name="connsiteX52" fmla="*/ 5180663 w 6096000"/>
              <a:gd name="connsiteY52" fmla="*/ 1835810 h 6858000"/>
              <a:gd name="connsiteX53" fmla="*/ 5167452 w 6096000"/>
              <a:gd name="connsiteY53" fmla="*/ 1861483 h 6858000"/>
              <a:gd name="connsiteX54" fmla="*/ 5174266 w 6096000"/>
              <a:gd name="connsiteY54" fmla="*/ 1892417 h 6858000"/>
              <a:gd name="connsiteX55" fmla="*/ 5189262 w 6096000"/>
              <a:gd name="connsiteY55" fmla="*/ 1895114 h 6858000"/>
              <a:gd name="connsiteX56" fmla="*/ 5187100 w 6096000"/>
              <a:gd name="connsiteY56" fmla="*/ 1899379 h 6858000"/>
              <a:gd name="connsiteX57" fmla="*/ 5180471 w 6096000"/>
              <a:gd name="connsiteY57" fmla="*/ 1907867 h 6858000"/>
              <a:gd name="connsiteX58" fmla="*/ 5181361 w 6096000"/>
              <a:gd name="connsiteY58" fmla="*/ 1910265 h 6858000"/>
              <a:gd name="connsiteX59" fmla="*/ 5178268 w 6096000"/>
              <a:gd name="connsiteY59" fmla="*/ 1935584 h 6858000"/>
              <a:gd name="connsiteX60" fmla="*/ 5183619 w 6096000"/>
              <a:gd name="connsiteY60" fmla="*/ 1942021 h 6858000"/>
              <a:gd name="connsiteX61" fmla="*/ 5184480 w 6096000"/>
              <a:gd name="connsiteY61" fmla="*/ 1945112 h 6858000"/>
              <a:gd name="connsiteX62" fmla="*/ 5172776 w 6096000"/>
              <a:gd name="connsiteY62" fmla="*/ 1961162 h 6858000"/>
              <a:gd name="connsiteX63" fmla="*/ 5168513 w 6096000"/>
              <a:gd name="connsiteY63" fmla="*/ 1969445 h 6858000"/>
              <a:gd name="connsiteX64" fmla="*/ 5126597 w 6096000"/>
              <a:gd name="connsiteY64" fmla="*/ 2024270 h 6858000"/>
              <a:gd name="connsiteX65" fmla="*/ 5119528 w 6096000"/>
              <a:gd name="connsiteY65" fmla="*/ 2107942 h 6858000"/>
              <a:gd name="connsiteX66" fmla="*/ 5110356 w 6096000"/>
              <a:gd name="connsiteY66" fmla="*/ 2193455 h 6858000"/>
              <a:gd name="connsiteX67" fmla="*/ 5104992 w 6096000"/>
              <a:gd name="connsiteY67" fmla="*/ 2260088 h 6858000"/>
              <a:gd name="connsiteX68" fmla="*/ 5059439 w 6096000"/>
              <a:gd name="connsiteY68" fmla="*/ 2335735 h 6858000"/>
              <a:gd name="connsiteX69" fmla="*/ 5022061 w 6096000"/>
              <a:gd name="connsiteY69" fmla="*/ 2408995 h 6858000"/>
              <a:gd name="connsiteX70" fmla="*/ 5022253 w 6096000"/>
              <a:gd name="connsiteY70" fmla="*/ 2445869 h 6858000"/>
              <a:gd name="connsiteX71" fmla="*/ 5011426 w 6096000"/>
              <a:gd name="connsiteY71" fmla="*/ 2496499 h 6858000"/>
              <a:gd name="connsiteX72" fmla="*/ 4994224 w 6096000"/>
              <a:gd name="connsiteY72" fmla="*/ 2549900 h 6858000"/>
              <a:gd name="connsiteX73" fmla="*/ 4995245 w 6096000"/>
              <a:gd name="connsiteY73" fmla="*/ 2596456 h 6858000"/>
              <a:gd name="connsiteX74" fmla="*/ 4988570 w 6096000"/>
              <a:gd name="connsiteY74" fmla="*/ 2606088 h 6858000"/>
              <a:gd name="connsiteX75" fmla="*/ 4988371 w 6096000"/>
              <a:gd name="connsiteY75" fmla="*/ 2635351 h 6858000"/>
              <a:gd name="connsiteX76" fmla="*/ 4983212 w 6096000"/>
              <a:gd name="connsiteY76" fmla="*/ 2665666 h 6858000"/>
              <a:gd name="connsiteX77" fmla="*/ 4968234 w 6096000"/>
              <a:gd name="connsiteY77" fmla="*/ 2715895 h 6858000"/>
              <a:gd name="connsiteX78" fmla="*/ 4975888 w 6096000"/>
              <a:gd name="connsiteY78" fmla="*/ 2725052 h 6858000"/>
              <a:gd name="connsiteX79" fmla="*/ 4980195 w 6096000"/>
              <a:gd name="connsiteY79" fmla="*/ 2726489 h 6858000"/>
              <a:gd name="connsiteX80" fmla="*/ 4976218 w 6096000"/>
              <a:gd name="connsiteY80" fmla="*/ 2740278 h 6858000"/>
              <a:gd name="connsiteX81" fmla="*/ 4980571 w 6096000"/>
              <a:gd name="connsiteY81" fmla="*/ 2751112 h 6858000"/>
              <a:gd name="connsiteX82" fmla="*/ 4973893 w 6096000"/>
              <a:gd name="connsiteY82" fmla="*/ 2760208 h 6858000"/>
              <a:gd name="connsiteX83" fmla="*/ 4979005 w 6096000"/>
              <a:gd name="connsiteY83" fmla="*/ 2790136 h 6858000"/>
              <a:gd name="connsiteX84" fmla="*/ 4986137 w 6096000"/>
              <a:gd name="connsiteY84" fmla="*/ 2804183 h 6858000"/>
              <a:gd name="connsiteX85" fmla="*/ 4986175 w 6096000"/>
              <a:gd name="connsiteY85" fmla="*/ 2825860 h 6858000"/>
              <a:gd name="connsiteX86" fmla="*/ 4993936 w 6096000"/>
              <a:gd name="connsiteY86" fmla="*/ 2911749 h 6858000"/>
              <a:gd name="connsiteX87" fmla="*/ 4992563 w 6096000"/>
              <a:gd name="connsiteY87" fmla="*/ 2977278 h 6858000"/>
              <a:gd name="connsiteX88" fmla="*/ 4980516 w 6096000"/>
              <a:gd name="connsiteY88" fmla="*/ 2991092 h 6858000"/>
              <a:gd name="connsiteX89" fmla="*/ 4992801 w 6096000"/>
              <a:gd name="connsiteY89" fmla="*/ 3020247 h 6858000"/>
              <a:gd name="connsiteX90" fmla="*/ 5014805 w 6096000"/>
              <a:gd name="connsiteY90" fmla="*/ 3065434 h 6858000"/>
              <a:gd name="connsiteX91" fmla="*/ 5002733 w 6096000"/>
              <a:gd name="connsiteY91" fmla="*/ 3103777 h 6858000"/>
              <a:gd name="connsiteX92" fmla="*/ 5002941 w 6096000"/>
              <a:gd name="connsiteY92" fmla="*/ 3151828 h 6858000"/>
              <a:gd name="connsiteX93" fmla="*/ 5002883 w 6096000"/>
              <a:gd name="connsiteY93" fmla="*/ 3180546 h 6858000"/>
              <a:gd name="connsiteX94" fmla="*/ 5016711 w 6096000"/>
              <a:gd name="connsiteY94" fmla="*/ 3258677 h 6858000"/>
              <a:gd name="connsiteX95" fmla="*/ 5017918 w 6096000"/>
              <a:gd name="connsiteY95" fmla="*/ 3262610 h 6858000"/>
              <a:gd name="connsiteX96" fmla="*/ 5011672 w 6096000"/>
              <a:gd name="connsiteY96" fmla="*/ 3277179 h 6858000"/>
              <a:gd name="connsiteX97" fmla="*/ 5009344 w 6096000"/>
              <a:gd name="connsiteY97" fmla="*/ 3278130 h 6858000"/>
              <a:gd name="connsiteX98" fmla="*/ 5026770 w 6096000"/>
              <a:gd name="connsiteY98" fmla="*/ 3325671 h 6858000"/>
              <a:gd name="connsiteX99" fmla="*/ 5024571 w 6096000"/>
              <a:gd name="connsiteY99" fmla="*/ 3332072 h 6858000"/>
              <a:gd name="connsiteX100" fmla="*/ 5041705 w 6096000"/>
              <a:gd name="connsiteY100" fmla="*/ 3362948 h 6858000"/>
              <a:gd name="connsiteX101" fmla="*/ 5047477 w 6096000"/>
              <a:gd name="connsiteY101" fmla="*/ 3378959 h 6858000"/>
              <a:gd name="connsiteX102" fmla="*/ 5060758 w 6096000"/>
              <a:gd name="connsiteY102" fmla="*/ 3407057 h 6858000"/>
              <a:gd name="connsiteX103" fmla="*/ 5058968 w 6096000"/>
              <a:gd name="connsiteY103" fmla="*/ 3409825 h 6858000"/>
              <a:gd name="connsiteX104" fmla="*/ 5062667 w 6096000"/>
              <a:gd name="connsiteY104" fmla="*/ 3415218 h 6858000"/>
              <a:gd name="connsiteX105" fmla="*/ 5060928 w 6096000"/>
              <a:gd name="connsiteY105" fmla="*/ 3419880 h 6858000"/>
              <a:gd name="connsiteX106" fmla="*/ 5062923 w 6096000"/>
              <a:gd name="connsiteY106" fmla="*/ 3424545 h 6858000"/>
              <a:gd name="connsiteX107" fmla="*/ 5064623 w 6096000"/>
              <a:gd name="connsiteY107" fmla="*/ 3476412 h 6858000"/>
              <a:gd name="connsiteX108" fmla="*/ 5069684 w 6096000"/>
              <a:gd name="connsiteY108" fmla="*/ 3486850 h 6858000"/>
              <a:gd name="connsiteX109" fmla="*/ 5063339 w 6096000"/>
              <a:gd name="connsiteY109" fmla="*/ 3496391 h 6858000"/>
              <a:gd name="connsiteX110" fmla="*/ 5070139 w 6096000"/>
              <a:gd name="connsiteY110" fmla="*/ 3531201 h 6858000"/>
              <a:gd name="connsiteX111" fmla="*/ 5079896 w 6096000"/>
              <a:gd name="connsiteY111" fmla="*/ 3542019 h 6858000"/>
              <a:gd name="connsiteX112" fmla="*/ 5087540 w 6096000"/>
              <a:gd name="connsiteY112" fmla="*/ 3552249 h 6858000"/>
              <a:gd name="connsiteX113" fmla="*/ 5087902 w 6096000"/>
              <a:gd name="connsiteY113" fmla="*/ 3553678 h 6858000"/>
              <a:gd name="connsiteX114" fmla="*/ 5091509 w 6096000"/>
              <a:gd name="connsiteY114" fmla="*/ 3568021 h 6858000"/>
              <a:gd name="connsiteX115" fmla="*/ 5091934 w 6096000"/>
              <a:gd name="connsiteY115" fmla="*/ 3569719 h 6858000"/>
              <a:gd name="connsiteX116" fmla="*/ 5089362 w 6096000"/>
              <a:gd name="connsiteY116" fmla="*/ 3586412 h 6858000"/>
              <a:gd name="connsiteX117" fmla="*/ 5092358 w 6096000"/>
              <a:gd name="connsiteY117" fmla="*/ 3597336 h 6858000"/>
              <a:gd name="connsiteX118" fmla="*/ 5084254 w 6096000"/>
              <a:gd name="connsiteY118" fmla="*/ 3606007 h 6858000"/>
              <a:gd name="connsiteX119" fmla="*/ 5084281 w 6096000"/>
              <a:gd name="connsiteY119" fmla="*/ 3641228 h 6858000"/>
              <a:gd name="connsiteX120" fmla="*/ 5091848 w 6096000"/>
              <a:gd name="connsiteY120" fmla="*/ 3653088 h 6858000"/>
              <a:gd name="connsiteX121" fmla="*/ 5097436 w 6096000"/>
              <a:gd name="connsiteY121" fmla="*/ 3664114 h 6858000"/>
              <a:gd name="connsiteX122" fmla="*/ 5097518 w 6096000"/>
              <a:gd name="connsiteY122" fmla="*/ 3665569 h 6858000"/>
              <a:gd name="connsiteX123" fmla="*/ 5099829 w 6096000"/>
              <a:gd name="connsiteY123" fmla="*/ 3707357 h 6858000"/>
              <a:gd name="connsiteX124" fmla="*/ 5114696 w 6096000"/>
              <a:gd name="connsiteY124" fmla="*/ 3778166 h 6858000"/>
              <a:gd name="connsiteX125" fmla="*/ 5135379 w 6096000"/>
              <a:gd name="connsiteY125" fmla="*/ 3878222 h 6858000"/>
              <a:gd name="connsiteX126" fmla="*/ 5130138 w 6096000"/>
              <a:gd name="connsiteY126" fmla="*/ 4048117 h 6858000"/>
              <a:gd name="connsiteX127" fmla="*/ 5090040 w 6096000"/>
              <a:gd name="connsiteY127" fmla="*/ 4219510 h 6858000"/>
              <a:gd name="connsiteX128" fmla="*/ 5092812 w 6096000"/>
              <a:gd name="connsiteY128" fmla="*/ 4411258 h 6858000"/>
              <a:gd name="connsiteX129" fmla="*/ 5084599 w 6096000"/>
              <a:gd name="connsiteY129" fmla="*/ 4488531 h 6858000"/>
              <a:gd name="connsiteX130" fmla="*/ 5084072 w 6096000"/>
              <a:gd name="connsiteY130" fmla="*/ 4539168 h 6858000"/>
              <a:gd name="connsiteX131" fmla="*/ 5068936 w 6096000"/>
              <a:gd name="connsiteY131" fmla="*/ 4625153 h 6858000"/>
              <a:gd name="connsiteX132" fmla="*/ 5059114 w 6096000"/>
              <a:gd name="connsiteY132" fmla="*/ 4733115 h 6858000"/>
              <a:gd name="connsiteX133" fmla="*/ 5037209 w 6096000"/>
              <a:gd name="connsiteY133" fmla="*/ 4844323 h 6858000"/>
              <a:gd name="connsiteX134" fmla="*/ 5020638 w 6096000"/>
              <a:gd name="connsiteY134" fmla="*/ 4877992 h 6858000"/>
              <a:gd name="connsiteX135" fmla="*/ 5006413 w 6096000"/>
              <a:gd name="connsiteY135" fmla="*/ 4925805 h 6858000"/>
              <a:gd name="connsiteX136" fmla="*/ 4971037 w 6096000"/>
              <a:gd name="connsiteY136" fmla="*/ 5009272 h 6858000"/>
              <a:gd name="connsiteX137" fmla="*/ 4963105 w 6096000"/>
              <a:gd name="connsiteY137" fmla="*/ 5111369 h 6858000"/>
              <a:gd name="connsiteX138" fmla="*/ 4976341 w 6096000"/>
              <a:gd name="connsiteY138" fmla="*/ 5210876 h 6858000"/>
              <a:gd name="connsiteX139" fmla="*/ 4980617 w 6096000"/>
              <a:gd name="connsiteY139" fmla="*/ 5269726 h 6858000"/>
              <a:gd name="connsiteX140" fmla="*/ 4997733 w 6096000"/>
              <a:gd name="connsiteY140" fmla="*/ 5464225 h 6858000"/>
              <a:gd name="connsiteX141" fmla="*/ 5001400 w 6096000"/>
              <a:gd name="connsiteY141" fmla="*/ 5594585 h 6858000"/>
              <a:gd name="connsiteX142" fmla="*/ 4983700 w 6096000"/>
              <a:gd name="connsiteY142" fmla="*/ 5667896 h 6858000"/>
              <a:gd name="connsiteX143" fmla="*/ 4968506 w 6096000"/>
              <a:gd name="connsiteY143" fmla="*/ 5769225 h 6858000"/>
              <a:gd name="connsiteX144" fmla="*/ 4969765 w 6096000"/>
              <a:gd name="connsiteY144" fmla="*/ 5823324 h 6858000"/>
              <a:gd name="connsiteX145" fmla="*/ 4966129 w 6096000"/>
              <a:gd name="connsiteY145" fmla="*/ 5862699 h 6858000"/>
              <a:gd name="connsiteX146" fmla="*/ 4970695 w 6096000"/>
              <a:gd name="connsiteY146" fmla="*/ 5906467 h 6858000"/>
              <a:gd name="connsiteX147" fmla="*/ 4991568 w 6096000"/>
              <a:gd name="connsiteY147" fmla="*/ 5939847 h 6858000"/>
              <a:gd name="connsiteX148" fmla="*/ 4986815 w 6096000"/>
              <a:gd name="connsiteY148" fmla="*/ 5973994 h 6858000"/>
              <a:gd name="connsiteX149" fmla="*/ 4987776 w 6096000"/>
              <a:gd name="connsiteY149" fmla="*/ 6089693 h 6858000"/>
              <a:gd name="connsiteX150" fmla="*/ 4991621 w 6096000"/>
              <a:gd name="connsiteY150" fmla="*/ 6224938 h 6858000"/>
              <a:gd name="connsiteX151" fmla="*/ 5017157 w 6096000"/>
              <a:gd name="connsiteY151" fmla="*/ 6370251 h 6858000"/>
              <a:gd name="connsiteX152" fmla="*/ 5040797 w 6096000"/>
              <a:gd name="connsiteY152" fmla="*/ 6541313 h 6858000"/>
              <a:gd name="connsiteX153" fmla="*/ 5045375 w 6096000"/>
              <a:gd name="connsiteY153" fmla="*/ 6640957 h 6858000"/>
              <a:gd name="connsiteX154" fmla="*/ 5058442 w 6096000"/>
              <a:gd name="connsiteY154" fmla="*/ 6705297 h 6858000"/>
              <a:gd name="connsiteX155" fmla="*/ 5071125 w 6096000"/>
              <a:gd name="connsiteY155" fmla="*/ 6759582 h 6858000"/>
              <a:gd name="connsiteX156" fmla="*/ 5069172 w 6096000"/>
              <a:gd name="connsiteY156" fmla="*/ 6817746 h 6858000"/>
              <a:gd name="connsiteX157" fmla="*/ 5072322 w 6096000"/>
              <a:gd name="connsiteY157" fmla="*/ 6843646 h 6858000"/>
              <a:gd name="connsiteX158" fmla="*/ 5091388 w 6096000"/>
              <a:gd name="connsiteY158" fmla="*/ 6857998 h 6858000"/>
              <a:gd name="connsiteX159" fmla="*/ 6096000 w 6096000"/>
              <a:gd name="connsiteY159" fmla="*/ 6857998 h 6858000"/>
              <a:gd name="connsiteX160" fmla="*/ 6096000 w 6096000"/>
              <a:gd name="connsiteY160" fmla="*/ 6858000 h 6858000"/>
              <a:gd name="connsiteX161" fmla="*/ 0 w 6096000"/>
              <a:gd name="connsiteY16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5567517" y="0"/>
                </a:lnTo>
                <a:lnTo>
                  <a:pt x="5566938" y="1705"/>
                </a:lnTo>
                <a:cubicBezTo>
                  <a:pt x="5563126" y="8440"/>
                  <a:pt x="5558112" y="13784"/>
                  <a:pt x="5551594" y="17287"/>
                </a:cubicBezTo>
                <a:cubicBezTo>
                  <a:pt x="5562364" y="82036"/>
                  <a:pt x="5510349" y="69804"/>
                  <a:pt x="5545641" y="130336"/>
                </a:cubicBezTo>
                <a:cubicBezTo>
                  <a:pt x="5526953" y="117589"/>
                  <a:pt x="5536978" y="162458"/>
                  <a:pt x="5538289" y="187093"/>
                </a:cubicBezTo>
                <a:cubicBezTo>
                  <a:pt x="5536205" y="226511"/>
                  <a:pt x="5545722" y="205530"/>
                  <a:pt x="5545790" y="265704"/>
                </a:cubicBezTo>
                <a:cubicBezTo>
                  <a:pt x="5542296" y="317533"/>
                  <a:pt x="5543813" y="325288"/>
                  <a:pt x="5542313" y="354566"/>
                </a:cubicBezTo>
                <a:lnTo>
                  <a:pt x="5524126" y="472000"/>
                </a:lnTo>
                <a:lnTo>
                  <a:pt x="5522170" y="473782"/>
                </a:lnTo>
                <a:cubicBezTo>
                  <a:pt x="5517847" y="482008"/>
                  <a:pt x="5518682" y="487340"/>
                  <a:pt x="5521798" y="491380"/>
                </a:cubicBezTo>
                <a:lnTo>
                  <a:pt x="5536419" y="531675"/>
                </a:lnTo>
                <a:lnTo>
                  <a:pt x="5533435" y="536015"/>
                </a:lnTo>
                <a:lnTo>
                  <a:pt x="5538088" y="572092"/>
                </a:lnTo>
                <a:lnTo>
                  <a:pt x="5536061" y="572511"/>
                </a:lnTo>
                <a:cubicBezTo>
                  <a:pt x="5531611" y="574271"/>
                  <a:pt x="5528529" y="577121"/>
                  <a:pt x="5528218" y="582332"/>
                </a:cubicBezTo>
                <a:cubicBezTo>
                  <a:pt x="5498002" y="573171"/>
                  <a:pt x="5516262" y="585107"/>
                  <a:pt x="5518011" y="601285"/>
                </a:cubicBezTo>
                <a:cubicBezTo>
                  <a:pt x="5508838" y="617831"/>
                  <a:pt x="5480684" y="666964"/>
                  <a:pt x="5473174" y="681608"/>
                </a:cubicBezTo>
                <a:cubicBezTo>
                  <a:pt x="5473102" y="684122"/>
                  <a:pt x="5473033" y="686637"/>
                  <a:pt x="5472963" y="689151"/>
                </a:cubicBezTo>
                <a:lnTo>
                  <a:pt x="5472485" y="689289"/>
                </a:lnTo>
                <a:cubicBezTo>
                  <a:pt x="5471434" y="690905"/>
                  <a:pt x="5470986" y="693376"/>
                  <a:pt x="5471326" y="697222"/>
                </a:cubicBezTo>
                <a:cubicBezTo>
                  <a:pt x="5471606" y="703992"/>
                  <a:pt x="5471884" y="710761"/>
                  <a:pt x="5472164" y="717531"/>
                </a:cubicBezTo>
                <a:lnTo>
                  <a:pt x="5468891" y="722494"/>
                </a:lnTo>
                <a:lnTo>
                  <a:pt x="5463081" y="724368"/>
                </a:lnTo>
                <a:lnTo>
                  <a:pt x="5446981" y="752692"/>
                </a:lnTo>
                <a:cubicBezTo>
                  <a:pt x="5454691" y="764380"/>
                  <a:pt x="5422719" y="808083"/>
                  <a:pt x="5417190" y="816346"/>
                </a:cubicBezTo>
                <a:lnTo>
                  <a:pt x="5388958" y="889417"/>
                </a:lnTo>
                <a:cubicBezTo>
                  <a:pt x="5320491" y="969963"/>
                  <a:pt x="5321907" y="1005331"/>
                  <a:pt x="5307044" y="1063288"/>
                </a:cubicBezTo>
                <a:cubicBezTo>
                  <a:pt x="5313332" y="1111028"/>
                  <a:pt x="5317096" y="1110140"/>
                  <a:pt x="5303837" y="1157176"/>
                </a:cubicBezTo>
                <a:cubicBezTo>
                  <a:pt x="5301103" y="1192124"/>
                  <a:pt x="5301884" y="1197232"/>
                  <a:pt x="5286494" y="1210776"/>
                </a:cubicBezTo>
                <a:lnTo>
                  <a:pt x="5282463" y="1301993"/>
                </a:lnTo>
                <a:lnTo>
                  <a:pt x="5252235" y="1360879"/>
                </a:lnTo>
                <a:lnTo>
                  <a:pt x="5244497" y="1404045"/>
                </a:lnTo>
                <a:lnTo>
                  <a:pt x="5223823" y="1429568"/>
                </a:lnTo>
                <a:lnTo>
                  <a:pt x="5224851" y="1430305"/>
                </a:lnTo>
                <a:cubicBezTo>
                  <a:pt x="5226697" y="1432466"/>
                  <a:pt x="5214738" y="1459891"/>
                  <a:pt x="5212394" y="1463304"/>
                </a:cubicBezTo>
                <a:cubicBezTo>
                  <a:pt x="5209912" y="1477394"/>
                  <a:pt x="5213027" y="1501295"/>
                  <a:pt x="5209958" y="1514846"/>
                </a:cubicBezTo>
                <a:lnTo>
                  <a:pt x="5206417" y="1519731"/>
                </a:lnTo>
                <a:lnTo>
                  <a:pt x="5206640" y="1519929"/>
                </a:lnTo>
                <a:cubicBezTo>
                  <a:pt x="5206490" y="1521210"/>
                  <a:pt x="5209710" y="1543635"/>
                  <a:pt x="5207632" y="1546022"/>
                </a:cubicBezTo>
                <a:lnTo>
                  <a:pt x="5212030" y="1578752"/>
                </a:lnTo>
                <a:cubicBezTo>
                  <a:pt x="5206147" y="1605585"/>
                  <a:pt x="5226381" y="1622803"/>
                  <a:pt x="5203533" y="1647555"/>
                </a:cubicBezTo>
                <a:cubicBezTo>
                  <a:pt x="5198128" y="1672675"/>
                  <a:pt x="5203213" y="1694404"/>
                  <a:pt x="5190877" y="1715685"/>
                </a:cubicBezTo>
                <a:cubicBezTo>
                  <a:pt x="5196815" y="1724301"/>
                  <a:pt x="5198098" y="1732435"/>
                  <a:pt x="5184235" y="1740358"/>
                </a:cubicBezTo>
                <a:cubicBezTo>
                  <a:pt x="5182625" y="1763793"/>
                  <a:pt x="5198368" y="1769422"/>
                  <a:pt x="5181475" y="1784314"/>
                </a:cubicBezTo>
                <a:cubicBezTo>
                  <a:pt x="5205987" y="1797417"/>
                  <a:pt x="5195246" y="1798221"/>
                  <a:pt x="5185845" y="1804434"/>
                </a:cubicBezTo>
                <a:lnTo>
                  <a:pt x="5185068" y="1805316"/>
                </a:lnTo>
                <a:lnTo>
                  <a:pt x="5188593" y="1807109"/>
                </a:lnTo>
                <a:lnTo>
                  <a:pt x="5185920" y="1821003"/>
                </a:lnTo>
                <a:lnTo>
                  <a:pt x="5183543" y="1824832"/>
                </a:lnTo>
                <a:cubicBezTo>
                  <a:pt x="5182284" y="1827468"/>
                  <a:pt x="5181937" y="1829219"/>
                  <a:pt x="5182235" y="1830429"/>
                </a:cubicBezTo>
                <a:lnTo>
                  <a:pt x="5182525" y="1830569"/>
                </a:lnTo>
                <a:lnTo>
                  <a:pt x="5180663" y="1835810"/>
                </a:lnTo>
                <a:cubicBezTo>
                  <a:pt x="5176779" y="1844665"/>
                  <a:pt x="5172297" y="1853278"/>
                  <a:pt x="5167452" y="1861483"/>
                </a:cubicBezTo>
                <a:cubicBezTo>
                  <a:pt x="5179827" y="1866643"/>
                  <a:pt x="5166788" y="1884999"/>
                  <a:pt x="5174266" y="1892417"/>
                </a:cubicBezTo>
                <a:lnTo>
                  <a:pt x="5189262" y="1895114"/>
                </a:lnTo>
                <a:lnTo>
                  <a:pt x="5187100" y="1899379"/>
                </a:lnTo>
                <a:lnTo>
                  <a:pt x="5180471" y="1907867"/>
                </a:lnTo>
                <a:cubicBezTo>
                  <a:pt x="5179609" y="1909162"/>
                  <a:pt x="5179647" y="1909994"/>
                  <a:pt x="5181361" y="1910265"/>
                </a:cubicBezTo>
                <a:cubicBezTo>
                  <a:pt x="5180995" y="1914884"/>
                  <a:pt x="5177893" y="1930292"/>
                  <a:pt x="5178268" y="1935584"/>
                </a:cubicBezTo>
                <a:lnTo>
                  <a:pt x="5183619" y="1942021"/>
                </a:lnTo>
                <a:lnTo>
                  <a:pt x="5184480" y="1945112"/>
                </a:lnTo>
                <a:lnTo>
                  <a:pt x="5172776" y="1961162"/>
                </a:lnTo>
                <a:lnTo>
                  <a:pt x="5168513" y="1969445"/>
                </a:lnTo>
                <a:lnTo>
                  <a:pt x="5126597" y="2024270"/>
                </a:lnTo>
                <a:lnTo>
                  <a:pt x="5119528" y="2107942"/>
                </a:lnTo>
                <a:cubicBezTo>
                  <a:pt x="5089290" y="2138038"/>
                  <a:pt x="5110415" y="2159228"/>
                  <a:pt x="5110356" y="2193455"/>
                </a:cubicBezTo>
                <a:cubicBezTo>
                  <a:pt x="5101302" y="2220953"/>
                  <a:pt x="5110381" y="2224200"/>
                  <a:pt x="5104992" y="2260088"/>
                </a:cubicBezTo>
                <a:cubicBezTo>
                  <a:pt x="5096504" y="2291744"/>
                  <a:pt x="5078225" y="2299003"/>
                  <a:pt x="5059439" y="2335735"/>
                </a:cubicBezTo>
                <a:cubicBezTo>
                  <a:pt x="5029465" y="2329020"/>
                  <a:pt x="5058046" y="2407546"/>
                  <a:pt x="5022061" y="2408995"/>
                </a:cubicBezTo>
                <a:cubicBezTo>
                  <a:pt x="5023289" y="2413465"/>
                  <a:pt x="5019654" y="2441580"/>
                  <a:pt x="5022253" y="2445869"/>
                </a:cubicBezTo>
                <a:cubicBezTo>
                  <a:pt x="5022440" y="2449625"/>
                  <a:pt x="5011241" y="2492743"/>
                  <a:pt x="5011426" y="2496499"/>
                </a:cubicBezTo>
                <a:lnTo>
                  <a:pt x="4994224" y="2549900"/>
                </a:lnTo>
                <a:cubicBezTo>
                  <a:pt x="4992353" y="2564757"/>
                  <a:pt x="4998952" y="2582253"/>
                  <a:pt x="4995245" y="2596456"/>
                </a:cubicBezTo>
                <a:lnTo>
                  <a:pt x="4988570" y="2606088"/>
                </a:lnTo>
                <a:cubicBezTo>
                  <a:pt x="4988504" y="2615842"/>
                  <a:pt x="4988436" y="2625597"/>
                  <a:pt x="4988371" y="2635351"/>
                </a:cubicBezTo>
                <a:lnTo>
                  <a:pt x="4983212" y="2665666"/>
                </a:lnTo>
                <a:lnTo>
                  <a:pt x="4968234" y="2715895"/>
                </a:lnTo>
                <a:lnTo>
                  <a:pt x="4975888" y="2725052"/>
                </a:lnTo>
                <a:lnTo>
                  <a:pt x="4980195" y="2726489"/>
                </a:lnTo>
                <a:lnTo>
                  <a:pt x="4976218" y="2740278"/>
                </a:lnTo>
                <a:lnTo>
                  <a:pt x="4980571" y="2751112"/>
                </a:lnTo>
                <a:lnTo>
                  <a:pt x="4973893" y="2760208"/>
                </a:lnTo>
                <a:lnTo>
                  <a:pt x="4979005" y="2790136"/>
                </a:lnTo>
                <a:lnTo>
                  <a:pt x="4986137" y="2804183"/>
                </a:lnTo>
                <a:cubicBezTo>
                  <a:pt x="4986150" y="2811409"/>
                  <a:pt x="4986162" y="2818634"/>
                  <a:pt x="4986175" y="2825860"/>
                </a:cubicBezTo>
                <a:cubicBezTo>
                  <a:pt x="4987474" y="2843788"/>
                  <a:pt x="4992871" y="2886513"/>
                  <a:pt x="4993936" y="2911749"/>
                </a:cubicBezTo>
                <a:cubicBezTo>
                  <a:pt x="4993313" y="2946689"/>
                  <a:pt x="4980300" y="2954448"/>
                  <a:pt x="4992563" y="2977278"/>
                </a:cubicBezTo>
                <a:cubicBezTo>
                  <a:pt x="4985688" y="2983455"/>
                  <a:pt x="4982051" y="2987749"/>
                  <a:pt x="4980516" y="2991092"/>
                </a:cubicBezTo>
                <a:cubicBezTo>
                  <a:pt x="4975910" y="3001119"/>
                  <a:pt x="4990216" y="3002537"/>
                  <a:pt x="4992801" y="3020247"/>
                </a:cubicBezTo>
                <a:cubicBezTo>
                  <a:pt x="4998517" y="3032637"/>
                  <a:pt x="5013148" y="3051512"/>
                  <a:pt x="5014805" y="3065434"/>
                </a:cubicBezTo>
                <a:cubicBezTo>
                  <a:pt x="4998836" y="3057428"/>
                  <a:pt x="5016840" y="3105196"/>
                  <a:pt x="5002733" y="3103777"/>
                </a:cubicBezTo>
                <a:cubicBezTo>
                  <a:pt x="5022381" y="3124610"/>
                  <a:pt x="4997365" y="3128169"/>
                  <a:pt x="5002941" y="3151828"/>
                </a:cubicBezTo>
                <a:cubicBezTo>
                  <a:pt x="5010264" y="3163902"/>
                  <a:pt x="5011356" y="3171780"/>
                  <a:pt x="5002883" y="3180546"/>
                </a:cubicBezTo>
                <a:cubicBezTo>
                  <a:pt x="5038586" y="3236545"/>
                  <a:pt x="5003723" y="3210316"/>
                  <a:pt x="5016711" y="3258677"/>
                </a:cubicBezTo>
                <a:lnTo>
                  <a:pt x="5017918" y="3262610"/>
                </a:lnTo>
                <a:lnTo>
                  <a:pt x="5011672" y="3277179"/>
                </a:lnTo>
                <a:lnTo>
                  <a:pt x="5009344" y="3278130"/>
                </a:lnTo>
                <a:lnTo>
                  <a:pt x="5026770" y="3325671"/>
                </a:lnTo>
                <a:lnTo>
                  <a:pt x="5024571" y="3332072"/>
                </a:lnTo>
                <a:lnTo>
                  <a:pt x="5041705" y="3362948"/>
                </a:lnTo>
                <a:lnTo>
                  <a:pt x="5047477" y="3378959"/>
                </a:lnTo>
                <a:lnTo>
                  <a:pt x="5060758" y="3407057"/>
                </a:lnTo>
                <a:lnTo>
                  <a:pt x="5058968" y="3409825"/>
                </a:lnTo>
                <a:lnTo>
                  <a:pt x="5062667" y="3415218"/>
                </a:lnTo>
                <a:lnTo>
                  <a:pt x="5060928" y="3419880"/>
                </a:lnTo>
                <a:lnTo>
                  <a:pt x="5062923" y="3424545"/>
                </a:lnTo>
                <a:cubicBezTo>
                  <a:pt x="5063537" y="3433967"/>
                  <a:pt x="5063494" y="3466028"/>
                  <a:pt x="5064623" y="3476412"/>
                </a:cubicBezTo>
                <a:lnTo>
                  <a:pt x="5069684" y="3486850"/>
                </a:lnTo>
                <a:lnTo>
                  <a:pt x="5063339" y="3496391"/>
                </a:lnTo>
                <a:lnTo>
                  <a:pt x="5070139" y="3531201"/>
                </a:lnTo>
                <a:lnTo>
                  <a:pt x="5079896" y="3542019"/>
                </a:lnTo>
                <a:lnTo>
                  <a:pt x="5087540" y="3552249"/>
                </a:lnTo>
                <a:lnTo>
                  <a:pt x="5087902" y="3553678"/>
                </a:lnTo>
                <a:lnTo>
                  <a:pt x="5091509" y="3568021"/>
                </a:lnTo>
                <a:lnTo>
                  <a:pt x="5091934" y="3569719"/>
                </a:lnTo>
                <a:lnTo>
                  <a:pt x="5089362" y="3586412"/>
                </a:lnTo>
                <a:lnTo>
                  <a:pt x="5092358" y="3597336"/>
                </a:lnTo>
                <a:lnTo>
                  <a:pt x="5084254" y="3606007"/>
                </a:lnTo>
                <a:cubicBezTo>
                  <a:pt x="5084262" y="3617747"/>
                  <a:pt x="5084273" y="3629488"/>
                  <a:pt x="5084281" y="3641228"/>
                </a:cubicBezTo>
                <a:lnTo>
                  <a:pt x="5091848" y="3653088"/>
                </a:lnTo>
                <a:lnTo>
                  <a:pt x="5097436" y="3664114"/>
                </a:lnTo>
                <a:cubicBezTo>
                  <a:pt x="5097463" y="3664599"/>
                  <a:pt x="5097491" y="3665084"/>
                  <a:pt x="5097518" y="3665569"/>
                </a:cubicBezTo>
                <a:cubicBezTo>
                  <a:pt x="5097915" y="3672776"/>
                  <a:pt x="5096966" y="3688591"/>
                  <a:pt x="5099829" y="3707357"/>
                </a:cubicBezTo>
                <a:cubicBezTo>
                  <a:pt x="5100505" y="3724716"/>
                  <a:pt x="5118078" y="3760234"/>
                  <a:pt x="5114696" y="3778166"/>
                </a:cubicBezTo>
                <a:cubicBezTo>
                  <a:pt x="5141627" y="3845122"/>
                  <a:pt x="5125427" y="3821305"/>
                  <a:pt x="5135379" y="3878222"/>
                </a:cubicBezTo>
                <a:cubicBezTo>
                  <a:pt x="5161519" y="3905047"/>
                  <a:pt x="5125417" y="4015047"/>
                  <a:pt x="5130138" y="4048117"/>
                </a:cubicBezTo>
                <a:cubicBezTo>
                  <a:pt x="5081804" y="4192084"/>
                  <a:pt x="5096262" y="4158987"/>
                  <a:pt x="5090040" y="4219510"/>
                </a:cubicBezTo>
                <a:cubicBezTo>
                  <a:pt x="5104553" y="4280033"/>
                  <a:pt x="5065380" y="4345686"/>
                  <a:pt x="5092812" y="4411258"/>
                </a:cubicBezTo>
                <a:cubicBezTo>
                  <a:pt x="5090630" y="4437329"/>
                  <a:pt x="5083878" y="4473140"/>
                  <a:pt x="5084599" y="4488531"/>
                </a:cubicBezTo>
                <a:cubicBezTo>
                  <a:pt x="5084423" y="4505410"/>
                  <a:pt x="5084248" y="4522289"/>
                  <a:pt x="5084072" y="4539168"/>
                </a:cubicBezTo>
                <a:cubicBezTo>
                  <a:pt x="5072114" y="4567830"/>
                  <a:pt x="5064305" y="4588197"/>
                  <a:pt x="5068936" y="4625153"/>
                </a:cubicBezTo>
                <a:cubicBezTo>
                  <a:pt x="5077433" y="4662889"/>
                  <a:pt x="5065899" y="4679357"/>
                  <a:pt x="5059114" y="4733115"/>
                </a:cubicBezTo>
                <a:cubicBezTo>
                  <a:pt x="5068687" y="4752352"/>
                  <a:pt x="5055370" y="4832308"/>
                  <a:pt x="5037209" y="4844323"/>
                </a:cubicBezTo>
                <a:cubicBezTo>
                  <a:pt x="5033444" y="4857054"/>
                  <a:pt x="5040194" y="4871554"/>
                  <a:pt x="5020638" y="4877992"/>
                </a:cubicBezTo>
                <a:cubicBezTo>
                  <a:pt x="4997151" y="4888353"/>
                  <a:pt x="5034418" y="4931200"/>
                  <a:pt x="5006413" y="4925805"/>
                </a:cubicBezTo>
                <a:cubicBezTo>
                  <a:pt x="5031964" y="4956261"/>
                  <a:pt x="4982840" y="4982633"/>
                  <a:pt x="4971037" y="5009272"/>
                </a:cubicBezTo>
                <a:cubicBezTo>
                  <a:pt x="4973259" y="5034036"/>
                  <a:pt x="4968375" y="5053859"/>
                  <a:pt x="4963105" y="5111369"/>
                </a:cubicBezTo>
                <a:cubicBezTo>
                  <a:pt x="4973224" y="5141336"/>
                  <a:pt x="4937413" y="5161742"/>
                  <a:pt x="4976341" y="5210876"/>
                </a:cubicBezTo>
                <a:cubicBezTo>
                  <a:pt x="4972455" y="5212581"/>
                  <a:pt x="4977054" y="5227501"/>
                  <a:pt x="4980617" y="5269726"/>
                </a:cubicBezTo>
                <a:cubicBezTo>
                  <a:pt x="4984182" y="5311951"/>
                  <a:pt x="4990390" y="5400671"/>
                  <a:pt x="4997733" y="5464225"/>
                </a:cubicBezTo>
                <a:cubicBezTo>
                  <a:pt x="5001765" y="5536542"/>
                  <a:pt x="4990225" y="5517959"/>
                  <a:pt x="5001400" y="5594585"/>
                </a:cubicBezTo>
                <a:cubicBezTo>
                  <a:pt x="4999908" y="5619318"/>
                  <a:pt x="4974042" y="5647975"/>
                  <a:pt x="4983700" y="5667896"/>
                </a:cubicBezTo>
                <a:cubicBezTo>
                  <a:pt x="4976834" y="5696311"/>
                  <a:pt x="4975579" y="5738356"/>
                  <a:pt x="4968506" y="5769225"/>
                </a:cubicBezTo>
                <a:cubicBezTo>
                  <a:pt x="4968926" y="5787258"/>
                  <a:pt x="4969344" y="5805291"/>
                  <a:pt x="4969765" y="5823324"/>
                </a:cubicBezTo>
                <a:cubicBezTo>
                  <a:pt x="4966122" y="5853058"/>
                  <a:pt x="4965608" y="5838948"/>
                  <a:pt x="4966129" y="5862699"/>
                </a:cubicBezTo>
                <a:lnTo>
                  <a:pt x="4970695" y="5906467"/>
                </a:lnTo>
                <a:lnTo>
                  <a:pt x="4991568" y="5939847"/>
                </a:lnTo>
                <a:cubicBezTo>
                  <a:pt x="4998848" y="5955713"/>
                  <a:pt x="4974731" y="5940131"/>
                  <a:pt x="4986815" y="5973994"/>
                </a:cubicBezTo>
                <a:cubicBezTo>
                  <a:pt x="4961187" y="5997051"/>
                  <a:pt x="4983444" y="6032039"/>
                  <a:pt x="4987776" y="6089693"/>
                </a:cubicBezTo>
                <a:lnTo>
                  <a:pt x="4991621" y="6224938"/>
                </a:lnTo>
                <a:cubicBezTo>
                  <a:pt x="4988442" y="6270972"/>
                  <a:pt x="5008962" y="6317522"/>
                  <a:pt x="5017157" y="6370251"/>
                </a:cubicBezTo>
                <a:cubicBezTo>
                  <a:pt x="5025353" y="6422980"/>
                  <a:pt x="5039938" y="6490855"/>
                  <a:pt x="5040797" y="6541313"/>
                </a:cubicBezTo>
                <a:cubicBezTo>
                  <a:pt x="5039898" y="6576319"/>
                  <a:pt x="5031912" y="6591883"/>
                  <a:pt x="5045375" y="6640957"/>
                </a:cubicBezTo>
                <a:cubicBezTo>
                  <a:pt x="5057505" y="6669536"/>
                  <a:pt x="5052276" y="6675394"/>
                  <a:pt x="5058442" y="6705297"/>
                </a:cubicBezTo>
                <a:cubicBezTo>
                  <a:pt x="5057367" y="6727133"/>
                  <a:pt x="5067901" y="6732087"/>
                  <a:pt x="5071125" y="6759582"/>
                </a:cubicBezTo>
                <a:cubicBezTo>
                  <a:pt x="5055614" y="6796071"/>
                  <a:pt x="5051656" y="6769544"/>
                  <a:pt x="5069172" y="6817746"/>
                </a:cubicBezTo>
                <a:cubicBezTo>
                  <a:pt x="5060956" y="6828354"/>
                  <a:pt x="5064525" y="6836369"/>
                  <a:pt x="5072322" y="6843646"/>
                </a:cubicBezTo>
                <a:lnTo>
                  <a:pt x="5091388" y="6857998"/>
                </a:lnTo>
                <a:lnTo>
                  <a:pt x="6096000" y="6857998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C95E5A-1F71-34FA-C6A3-4CC8A5D003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3427" y="2194101"/>
            <a:ext cx="3543298" cy="397333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AT" sz="2000"/>
              <a:t>Úgy képzeljük el a felhasználói felületet,hogy a bevezető, kedvcsináló szöveg után hogy először egy sztorizós formátumban jelenítjük meg az adatokat.</a:t>
            </a:r>
          </a:p>
          <a:p>
            <a:r>
              <a:rPr lang="en-AT" sz="2000"/>
              <a:t>Mindezt egy személyesebb megfogalmazású, baráti észrevétellel tesszük érdekesebbé.</a:t>
            </a:r>
            <a:endParaRPr lang="en-AT" sz="2000">
              <a:ea typeface="Calibri"/>
              <a:cs typeface="Calibri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17FF5E9-15F7-069E-812F-D4AFD335889F}"/>
              </a:ext>
            </a:extLst>
          </p:cNvPr>
          <p:cNvGrpSpPr/>
          <p:nvPr/>
        </p:nvGrpSpPr>
        <p:grpSpPr>
          <a:xfrm>
            <a:off x="5944594" y="1073829"/>
            <a:ext cx="2336324" cy="4710335"/>
            <a:chOff x="6017291" y="1044703"/>
            <a:chExt cx="2017128" cy="4066793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EFA54291-758E-CFD7-62E2-93B695B761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05145" y="1093296"/>
              <a:ext cx="1850136" cy="4004302"/>
            </a:xfrm>
            <a:prstGeom prst="round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 descr="A cell phone screen shot&#10;&#10;Description automatically generated">
              <a:extLst>
                <a:ext uri="{FF2B5EF4-FFF2-40B4-BE49-F238E27FC236}">
                  <a16:creationId xmlns:a16="http://schemas.microsoft.com/office/drawing/2014/main" id="{01BC8F18-D155-5FF6-1871-B52C4E0770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17291" y="1044703"/>
              <a:ext cx="2017128" cy="4066793"/>
            </a:xfrm>
            <a:prstGeom prst="rect">
              <a:avLst/>
            </a:prstGeom>
          </p:spPr>
        </p:pic>
      </p:grp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2202A2E-9EB8-F1CC-9E60-09047CBC156A}"/>
              </a:ext>
            </a:extLst>
          </p:cNvPr>
          <p:cNvSpPr txBox="1">
            <a:spLocks/>
          </p:cNvSpPr>
          <p:nvPr/>
        </p:nvSpPr>
        <p:spPr>
          <a:xfrm>
            <a:off x="1097280" y="2162432"/>
            <a:ext cx="3289370" cy="37066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AT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AB9CDA7-3922-D2FF-216C-DE8D33B70C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/>
        </p:blipFill>
        <p:spPr bwMode="auto">
          <a:xfrm>
            <a:off x="8802735" y="1187350"/>
            <a:ext cx="2073303" cy="4486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 descr="A cell phone screen shot&#10;&#10;Description automatically generated">
            <a:extLst>
              <a:ext uri="{FF2B5EF4-FFF2-40B4-BE49-F238E27FC236}">
                <a16:creationId xmlns:a16="http://schemas.microsoft.com/office/drawing/2014/main" id="{5FF228FA-DE1B-7E03-0664-538190DF8C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5260" y="1073835"/>
            <a:ext cx="2336324" cy="4710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3620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Freeform: Shape 16">
            <a:extLst>
              <a:ext uri="{FF2B5EF4-FFF2-40B4-BE49-F238E27FC236}">
                <a16:creationId xmlns:a16="http://schemas.microsoft.com/office/drawing/2014/main" id="{7F1D3AD4-3243-2A31-DB75-AB06736884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841538">
            <a:off x="4449397" y="-132075"/>
            <a:ext cx="1749363" cy="1234180"/>
          </a:xfrm>
          <a:custGeom>
            <a:avLst/>
            <a:gdLst>
              <a:gd name="connsiteX0" fmla="*/ 510158 w 2254112"/>
              <a:gd name="connsiteY0" fmla="*/ 1153473 h 1732191"/>
              <a:gd name="connsiteX1" fmla="*/ 0 w 2254112"/>
              <a:gd name="connsiteY1" fmla="*/ 826698 h 1732191"/>
              <a:gd name="connsiteX2" fmla="*/ 41766 w 2254112"/>
              <a:gd name="connsiteY2" fmla="*/ 607725 h 1732191"/>
              <a:gd name="connsiteX3" fmla="*/ 233527 w 2254112"/>
              <a:gd name="connsiteY3" fmla="*/ 232352 h 1732191"/>
              <a:gd name="connsiteX4" fmla="*/ 1253524 w 2254112"/>
              <a:gd name="connsiteY4" fmla="*/ 519 h 1732191"/>
              <a:gd name="connsiteX5" fmla="*/ 1789761 w 2254112"/>
              <a:gd name="connsiteY5" fmla="*/ 180437 h 1732191"/>
              <a:gd name="connsiteX6" fmla="*/ 2130860 w 2254112"/>
              <a:gd name="connsiteY6" fmla="*/ 728506 h 1732191"/>
              <a:gd name="connsiteX7" fmla="*/ 2253956 w 2254112"/>
              <a:gd name="connsiteY7" fmla="*/ 1697012 h 1732191"/>
              <a:gd name="connsiteX8" fmla="*/ 2254112 w 2254112"/>
              <a:gd name="connsiteY8" fmla="*/ 1698418 h 1732191"/>
              <a:gd name="connsiteX9" fmla="*/ 1838563 w 2254112"/>
              <a:gd name="connsiteY9" fmla="*/ 1732084 h 1732191"/>
              <a:gd name="connsiteX10" fmla="*/ 1757004 w 2254112"/>
              <a:gd name="connsiteY10" fmla="*/ 1727906 h 1732191"/>
              <a:gd name="connsiteX11" fmla="*/ 1676192 w 2254112"/>
              <a:gd name="connsiteY11" fmla="*/ 1029463 h 1732191"/>
              <a:gd name="connsiteX12" fmla="*/ 1542099 w 2254112"/>
              <a:gd name="connsiteY12" fmla="*/ 658928 h 1732191"/>
              <a:gd name="connsiteX13" fmla="*/ 1254247 w 2254112"/>
              <a:gd name="connsiteY13" fmla="*/ 504262 h 1732191"/>
              <a:gd name="connsiteX14" fmla="*/ 646869 w 2254112"/>
              <a:gd name="connsiteY14" fmla="*/ 593765 h 1732191"/>
              <a:gd name="connsiteX15" fmla="*/ 508587 w 2254112"/>
              <a:gd name="connsiteY15" fmla="*/ 1099824 h 1732191"/>
              <a:gd name="connsiteX0" fmla="*/ 510158 w 2254112"/>
              <a:gd name="connsiteY0" fmla="*/ 1153473 h 1732090"/>
              <a:gd name="connsiteX1" fmla="*/ 0 w 2254112"/>
              <a:gd name="connsiteY1" fmla="*/ 826698 h 1732090"/>
              <a:gd name="connsiteX2" fmla="*/ 41766 w 2254112"/>
              <a:gd name="connsiteY2" fmla="*/ 607725 h 1732090"/>
              <a:gd name="connsiteX3" fmla="*/ 233527 w 2254112"/>
              <a:gd name="connsiteY3" fmla="*/ 232352 h 1732090"/>
              <a:gd name="connsiteX4" fmla="*/ 1253524 w 2254112"/>
              <a:gd name="connsiteY4" fmla="*/ 519 h 1732090"/>
              <a:gd name="connsiteX5" fmla="*/ 1789761 w 2254112"/>
              <a:gd name="connsiteY5" fmla="*/ 180437 h 1732090"/>
              <a:gd name="connsiteX6" fmla="*/ 2130860 w 2254112"/>
              <a:gd name="connsiteY6" fmla="*/ 728506 h 1732090"/>
              <a:gd name="connsiteX7" fmla="*/ 2253956 w 2254112"/>
              <a:gd name="connsiteY7" fmla="*/ 1697012 h 1732090"/>
              <a:gd name="connsiteX8" fmla="*/ 2254112 w 2254112"/>
              <a:gd name="connsiteY8" fmla="*/ 1698418 h 1732090"/>
              <a:gd name="connsiteX9" fmla="*/ 1838563 w 2254112"/>
              <a:gd name="connsiteY9" fmla="*/ 1732084 h 1732090"/>
              <a:gd name="connsiteX10" fmla="*/ 1747453 w 2254112"/>
              <a:gd name="connsiteY10" fmla="*/ 1615665 h 1732090"/>
              <a:gd name="connsiteX11" fmla="*/ 1676192 w 2254112"/>
              <a:gd name="connsiteY11" fmla="*/ 1029463 h 1732090"/>
              <a:gd name="connsiteX12" fmla="*/ 1542099 w 2254112"/>
              <a:gd name="connsiteY12" fmla="*/ 658928 h 1732090"/>
              <a:gd name="connsiteX13" fmla="*/ 1254247 w 2254112"/>
              <a:gd name="connsiteY13" fmla="*/ 504262 h 1732090"/>
              <a:gd name="connsiteX14" fmla="*/ 646869 w 2254112"/>
              <a:gd name="connsiteY14" fmla="*/ 593765 h 1732090"/>
              <a:gd name="connsiteX15" fmla="*/ 508587 w 2254112"/>
              <a:gd name="connsiteY15" fmla="*/ 1099824 h 1732090"/>
              <a:gd name="connsiteX16" fmla="*/ 510158 w 2254112"/>
              <a:gd name="connsiteY16" fmla="*/ 1153473 h 1732090"/>
              <a:gd name="connsiteX0" fmla="*/ 510158 w 2254112"/>
              <a:gd name="connsiteY0" fmla="*/ 1153473 h 1698418"/>
              <a:gd name="connsiteX1" fmla="*/ 0 w 2254112"/>
              <a:gd name="connsiteY1" fmla="*/ 826698 h 1698418"/>
              <a:gd name="connsiteX2" fmla="*/ 41766 w 2254112"/>
              <a:gd name="connsiteY2" fmla="*/ 607725 h 1698418"/>
              <a:gd name="connsiteX3" fmla="*/ 233527 w 2254112"/>
              <a:gd name="connsiteY3" fmla="*/ 232352 h 1698418"/>
              <a:gd name="connsiteX4" fmla="*/ 1253524 w 2254112"/>
              <a:gd name="connsiteY4" fmla="*/ 519 h 1698418"/>
              <a:gd name="connsiteX5" fmla="*/ 1789761 w 2254112"/>
              <a:gd name="connsiteY5" fmla="*/ 180437 h 1698418"/>
              <a:gd name="connsiteX6" fmla="*/ 2130860 w 2254112"/>
              <a:gd name="connsiteY6" fmla="*/ 728506 h 1698418"/>
              <a:gd name="connsiteX7" fmla="*/ 2253956 w 2254112"/>
              <a:gd name="connsiteY7" fmla="*/ 1697012 h 1698418"/>
              <a:gd name="connsiteX8" fmla="*/ 2254112 w 2254112"/>
              <a:gd name="connsiteY8" fmla="*/ 1698418 h 1698418"/>
              <a:gd name="connsiteX9" fmla="*/ 1946779 w 2254112"/>
              <a:gd name="connsiteY9" fmla="*/ 1628640 h 1698418"/>
              <a:gd name="connsiteX10" fmla="*/ 1747453 w 2254112"/>
              <a:gd name="connsiteY10" fmla="*/ 1615665 h 1698418"/>
              <a:gd name="connsiteX11" fmla="*/ 1676192 w 2254112"/>
              <a:gd name="connsiteY11" fmla="*/ 1029463 h 1698418"/>
              <a:gd name="connsiteX12" fmla="*/ 1542099 w 2254112"/>
              <a:gd name="connsiteY12" fmla="*/ 658928 h 1698418"/>
              <a:gd name="connsiteX13" fmla="*/ 1254247 w 2254112"/>
              <a:gd name="connsiteY13" fmla="*/ 504262 h 1698418"/>
              <a:gd name="connsiteX14" fmla="*/ 646869 w 2254112"/>
              <a:gd name="connsiteY14" fmla="*/ 593765 h 1698418"/>
              <a:gd name="connsiteX15" fmla="*/ 508587 w 2254112"/>
              <a:gd name="connsiteY15" fmla="*/ 1099824 h 1698418"/>
              <a:gd name="connsiteX16" fmla="*/ 510158 w 2254112"/>
              <a:gd name="connsiteY16" fmla="*/ 1153473 h 1698418"/>
              <a:gd name="connsiteX0" fmla="*/ 510158 w 2253956"/>
              <a:gd name="connsiteY0" fmla="*/ 1153473 h 1697013"/>
              <a:gd name="connsiteX1" fmla="*/ 0 w 2253956"/>
              <a:gd name="connsiteY1" fmla="*/ 826698 h 1697013"/>
              <a:gd name="connsiteX2" fmla="*/ 41766 w 2253956"/>
              <a:gd name="connsiteY2" fmla="*/ 607725 h 1697013"/>
              <a:gd name="connsiteX3" fmla="*/ 233527 w 2253956"/>
              <a:gd name="connsiteY3" fmla="*/ 232352 h 1697013"/>
              <a:gd name="connsiteX4" fmla="*/ 1253524 w 2253956"/>
              <a:gd name="connsiteY4" fmla="*/ 519 h 1697013"/>
              <a:gd name="connsiteX5" fmla="*/ 1789761 w 2253956"/>
              <a:gd name="connsiteY5" fmla="*/ 180437 h 1697013"/>
              <a:gd name="connsiteX6" fmla="*/ 2130860 w 2253956"/>
              <a:gd name="connsiteY6" fmla="*/ 728506 h 1697013"/>
              <a:gd name="connsiteX7" fmla="*/ 2253956 w 2253956"/>
              <a:gd name="connsiteY7" fmla="*/ 1697012 h 1697013"/>
              <a:gd name="connsiteX8" fmla="*/ 2241635 w 2253956"/>
              <a:gd name="connsiteY8" fmla="*/ 1552218 h 1697013"/>
              <a:gd name="connsiteX9" fmla="*/ 1946779 w 2253956"/>
              <a:gd name="connsiteY9" fmla="*/ 1628640 h 1697013"/>
              <a:gd name="connsiteX10" fmla="*/ 1747453 w 2253956"/>
              <a:gd name="connsiteY10" fmla="*/ 1615665 h 1697013"/>
              <a:gd name="connsiteX11" fmla="*/ 1676192 w 2253956"/>
              <a:gd name="connsiteY11" fmla="*/ 1029463 h 1697013"/>
              <a:gd name="connsiteX12" fmla="*/ 1542099 w 2253956"/>
              <a:gd name="connsiteY12" fmla="*/ 658928 h 1697013"/>
              <a:gd name="connsiteX13" fmla="*/ 1254247 w 2253956"/>
              <a:gd name="connsiteY13" fmla="*/ 504262 h 1697013"/>
              <a:gd name="connsiteX14" fmla="*/ 646869 w 2253956"/>
              <a:gd name="connsiteY14" fmla="*/ 593765 h 1697013"/>
              <a:gd name="connsiteX15" fmla="*/ 508587 w 2253956"/>
              <a:gd name="connsiteY15" fmla="*/ 1099824 h 1697013"/>
              <a:gd name="connsiteX16" fmla="*/ 510158 w 2253956"/>
              <a:gd name="connsiteY16" fmla="*/ 1153473 h 1697013"/>
              <a:gd name="connsiteX0" fmla="*/ 510158 w 2249318"/>
              <a:gd name="connsiteY0" fmla="*/ 1153473 h 1628686"/>
              <a:gd name="connsiteX1" fmla="*/ 0 w 2249318"/>
              <a:gd name="connsiteY1" fmla="*/ 826698 h 1628686"/>
              <a:gd name="connsiteX2" fmla="*/ 41766 w 2249318"/>
              <a:gd name="connsiteY2" fmla="*/ 607725 h 1628686"/>
              <a:gd name="connsiteX3" fmla="*/ 233527 w 2249318"/>
              <a:gd name="connsiteY3" fmla="*/ 232352 h 1628686"/>
              <a:gd name="connsiteX4" fmla="*/ 1253524 w 2249318"/>
              <a:gd name="connsiteY4" fmla="*/ 519 h 1628686"/>
              <a:gd name="connsiteX5" fmla="*/ 1789761 w 2249318"/>
              <a:gd name="connsiteY5" fmla="*/ 180437 h 1628686"/>
              <a:gd name="connsiteX6" fmla="*/ 2130860 w 2249318"/>
              <a:gd name="connsiteY6" fmla="*/ 728506 h 1628686"/>
              <a:gd name="connsiteX7" fmla="*/ 2241635 w 2249318"/>
              <a:gd name="connsiteY7" fmla="*/ 1552218 h 1628686"/>
              <a:gd name="connsiteX8" fmla="*/ 1946779 w 2249318"/>
              <a:gd name="connsiteY8" fmla="*/ 1628640 h 1628686"/>
              <a:gd name="connsiteX9" fmla="*/ 1747453 w 2249318"/>
              <a:gd name="connsiteY9" fmla="*/ 1615665 h 1628686"/>
              <a:gd name="connsiteX10" fmla="*/ 1676192 w 2249318"/>
              <a:gd name="connsiteY10" fmla="*/ 1029463 h 1628686"/>
              <a:gd name="connsiteX11" fmla="*/ 1542099 w 2249318"/>
              <a:gd name="connsiteY11" fmla="*/ 658928 h 1628686"/>
              <a:gd name="connsiteX12" fmla="*/ 1254247 w 2249318"/>
              <a:gd name="connsiteY12" fmla="*/ 504262 h 1628686"/>
              <a:gd name="connsiteX13" fmla="*/ 646869 w 2249318"/>
              <a:gd name="connsiteY13" fmla="*/ 593765 h 1628686"/>
              <a:gd name="connsiteX14" fmla="*/ 508587 w 2249318"/>
              <a:gd name="connsiteY14" fmla="*/ 1099824 h 1628686"/>
              <a:gd name="connsiteX15" fmla="*/ 510158 w 2249318"/>
              <a:gd name="connsiteY15" fmla="*/ 1153473 h 1628686"/>
              <a:gd name="connsiteX0" fmla="*/ 510158 w 2249318"/>
              <a:gd name="connsiteY0" fmla="*/ 1153473 h 1615666"/>
              <a:gd name="connsiteX1" fmla="*/ 0 w 2249318"/>
              <a:gd name="connsiteY1" fmla="*/ 826698 h 1615666"/>
              <a:gd name="connsiteX2" fmla="*/ 41766 w 2249318"/>
              <a:gd name="connsiteY2" fmla="*/ 607725 h 1615666"/>
              <a:gd name="connsiteX3" fmla="*/ 233527 w 2249318"/>
              <a:gd name="connsiteY3" fmla="*/ 232352 h 1615666"/>
              <a:gd name="connsiteX4" fmla="*/ 1253524 w 2249318"/>
              <a:gd name="connsiteY4" fmla="*/ 519 h 1615666"/>
              <a:gd name="connsiteX5" fmla="*/ 1789761 w 2249318"/>
              <a:gd name="connsiteY5" fmla="*/ 180437 h 1615666"/>
              <a:gd name="connsiteX6" fmla="*/ 2130860 w 2249318"/>
              <a:gd name="connsiteY6" fmla="*/ 728506 h 1615666"/>
              <a:gd name="connsiteX7" fmla="*/ 2241635 w 2249318"/>
              <a:gd name="connsiteY7" fmla="*/ 1552218 h 1615666"/>
              <a:gd name="connsiteX8" fmla="*/ 1942593 w 2249318"/>
              <a:gd name="connsiteY8" fmla="*/ 1588938 h 1615666"/>
              <a:gd name="connsiteX9" fmla="*/ 1747453 w 2249318"/>
              <a:gd name="connsiteY9" fmla="*/ 1615665 h 1615666"/>
              <a:gd name="connsiteX10" fmla="*/ 1676192 w 2249318"/>
              <a:gd name="connsiteY10" fmla="*/ 1029463 h 1615666"/>
              <a:gd name="connsiteX11" fmla="*/ 1542099 w 2249318"/>
              <a:gd name="connsiteY11" fmla="*/ 658928 h 1615666"/>
              <a:gd name="connsiteX12" fmla="*/ 1254247 w 2249318"/>
              <a:gd name="connsiteY12" fmla="*/ 504262 h 1615666"/>
              <a:gd name="connsiteX13" fmla="*/ 646869 w 2249318"/>
              <a:gd name="connsiteY13" fmla="*/ 593765 h 1615666"/>
              <a:gd name="connsiteX14" fmla="*/ 508587 w 2249318"/>
              <a:gd name="connsiteY14" fmla="*/ 1099824 h 1615666"/>
              <a:gd name="connsiteX15" fmla="*/ 510158 w 2249318"/>
              <a:gd name="connsiteY15" fmla="*/ 1153473 h 1615666"/>
              <a:gd name="connsiteX0" fmla="*/ 510158 w 2249318"/>
              <a:gd name="connsiteY0" fmla="*/ 1153473 h 1589032"/>
              <a:gd name="connsiteX1" fmla="*/ 0 w 2249318"/>
              <a:gd name="connsiteY1" fmla="*/ 826698 h 1589032"/>
              <a:gd name="connsiteX2" fmla="*/ 41766 w 2249318"/>
              <a:gd name="connsiteY2" fmla="*/ 607725 h 1589032"/>
              <a:gd name="connsiteX3" fmla="*/ 233527 w 2249318"/>
              <a:gd name="connsiteY3" fmla="*/ 232352 h 1589032"/>
              <a:gd name="connsiteX4" fmla="*/ 1253524 w 2249318"/>
              <a:gd name="connsiteY4" fmla="*/ 519 h 1589032"/>
              <a:gd name="connsiteX5" fmla="*/ 1789761 w 2249318"/>
              <a:gd name="connsiteY5" fmla="*/ 180437 h 1589032"/>
              <a:gd name="connsiteX6" fmla="*/ 2130860 w 2249318"/>
              <a:gd name="connsiteY6" fmla="*/ 728506 h 1589032"/>
              <a:gd name="connsiteX7" fmla="*/ 2241635 w 2249318"/>
              <a:gd name="connsiteY7" fmla="*/ 1552218 h 1589032"/>
              <a:gd name="connsiteX8" fmla="*/ 1942593 w 2249318"/>
              <a:gd name="connsiteY8" fmla="*/ 1588938 h 1589032"/>
              <a:gd name="connsiteX9" fmla="*/ 1755518 w 2249318"/>
              <a:gd name="connsiteY9" fmla="*/ 1583811 h 1589032"/>
              <a:gd name="connsiteX10" fmla="*/ 1676192 w 2249318"/>
              <a:gd name="connsiteY10" fmla="*/ 1029463 h 1589032"/>
              <a:gd name="connsiteX11" fmla="*/ 1542099 w 2249318"/>
              <a:gd name="connsiteY11" fmla="*/ 658928 h 1589032"/>
              <a:gd name="connsiteX12" fmla="*/ 1254247 w 2249318"/>
              <a:gd name="connsiteY12" fmla="*/ 504262 h 1589032"/>
              <a:gd name="connsiteX13" fmla="*/ 646869 w 2249318"/>
              <a:gd name="connsiteY13" fmla="*/ 593765 h 1589032"/>
              <a:gd name="connsiteX14" fmla="*/ 508587 w 2249318"/>
              <a:gd name="connsiteY14" fmla="*/ 1099824 h 1589032"/>
              <a:gd name="connsiteX15" fmla="*/ 510158 w 2249318"/>
              <a:gd name="connsiteY15" fmla="*/ 1153473 h 1589032"/>
              <a:gd name="connsiteX0" fmla="*/ 510158 w 2249318"/>
              <a:gd name="connsiteY0" fmla="*/ 1153473 h 1589095"/>
              <a:gd name="connsiteX1" fmla="*/ 0 w 2249318"/>
              <a:gd name="connsiteY1" fmla="*/ 826698 h 1589095"/>
              <a:gd name="connsiteX2" fmla="*/ 41766 w 2249318"/>
              <a:gd name="connsiteY2" fmla="*/ 607725 h 1589095"/>
              <a:gd name="connsiteX3" fmla="*/ 233527 w 2249318"/>
              <a:gd name="connsiteY3" fmla="*/ 232352 h 1589095"/>
              <a:gd name="connsiteX4" fmla="*/ 1253524 w 2249318"/>
              <a:gd name="connsiteY4" fmla="*/ 519 h 1589095"/>
              <a:gd name="connsiteX5" fmla="*/ 1789761 w 2249318"/>
              <a:gd name="connsiteY5" fmla="*/ 180437 h 1589095"/>
              <a:gd name="connsiteX6" fmla="*/ 2130860 w 2249318"/>
              <a:gd name="connsiteY6" fmla="*/ 728506 h 1589095"/>
              <a:gd name="connsiteX7" fmla="*/ 2241635 w 2249318"/>
              <a:gd name="connsiteY7" fmla="*/ 1552218 h 1589095"/>
              <a:gd name="connsiteX8" fmla="*/ 1942593 w 2249318"/>
              <a:gd name="connsiteY8" fmla="*/ 1588938 h 1589095"/>
              <a:gd name="connsiteX9" fmla="*/ 1775754 w 2249318"/>
              <a:gd name="connsiteY9" fmla="*/ 1586900 h 1589095"/>
              <a:gd name="connsiteX10" fmla="*/ 1676192 w 2249318"/>
              <a:gd name="connsiteY10" fmla="*/ 1029463 h 1589095"/>
              <a:gd name="connsiteX11" fmla="*/ 1542099 w 2249318"/>
              <a:gd name="connsiteY11" fmla="*/ 658928 h 1589095"/>
              <a:gd name="connsiteX12" fmla="*/ 1254247 w 2249318"/>
              <a:gd name="connsiteY12" fmla="*/ 504262 h 1589095"/>
              <a:gd name="connsiteX13" fmla="*/ 646869 w 2249318"/>
              <a:gd name="connsiteY13" fmla="*/ 593765 h 1589095"/>
              <a:gd name="connsiteX14" fmla="*/ 508587 w 2249318"/>
              <a:gd name="connsiteY14" fmla="*/ 1099824 h 1589095"/>
              <a:gd name="connsiteX15" fmla="*/ 510158 w 2249318"/>
              <a:gd name="connsiteY15" fmla="*/ 1153473 h 1589095"/>
              <a:gd name="connsiteX0" fmla="*/ 510158 w 2249318"/>
              <a:gd name="connsiteY0" fmla="*/ 1153473 h 1586900"/>
              <a:gd name="connsiteX1" fmla="*/ 0 w 2249318"/>
              <a:gd name="connsiteY1" fmla="*/ 826698 h 1586900"/>
              <a:gd name="connsiteX2" fmla="*/ 41766 w 2249318"/>
              <a:gd name="connsiteY2" fmla="*/ 607725 h 1586900"/>
              <a:gd name="connsiteX3" fmla="*/ 233527 w 2249318"/>
              <a:gd name="connsiteY3" fmla="*/ 232352 h 1586900"/>
              <a:gd name="connsiteX4" fmla="*/ 1253524 w 2249318"/>
              <a:gd name="connsiteY4" fmla="*/ 519 h 1586900"/>
              <a:gd name="connsiteX5" fmla="*/ 1789761 w 2249318"/>
              <a:gd name="connsiteY5" fmla="*/ 180437 h 1586900"/>
              <a:gd name="connsiteX6" fmla="*/ 2130860 w 2249318"/>
              <a:gd name="connsiteY6" fmla="*/ 728506 h 1586900"/>
              <a:gd name="connsiteX7" fmla="*/ 2241635 w 2249318"/>
              <a:gd name="connsiteY7" fmla="*/ 1552218 h 1586900"/>
              <a:gd name="connsiteX8" fmla="*/ 1775754 w 2249318"/>
              <a:gd name="connsiteY8" fmla="*/ 1586900 h 1586900"/>
              <a:gd name="connsiteX9" fmla="*/ 1676192 w 2249318"/>
              <a:gd name="connsiteY9" fmla="*/ 1029463 h 1586900"/>
              <a:gd name="connsiteX10" fmla="*/ 1542099 w 2249318"/>
              <a:gd name="connsiteY10" fmla="*/ 658928 h 1586900"/>
              <a:gd name="connsiteX11" fmla="*/ 1254247 w 2249318"/>
              <a:gd name="connsiteY11" fmla="*/ 504262 h 1586900"/>
              <a:gd name="connsiteX12" fmla="*/ 646869 w 2249318"/>
              <a:gd name="connsiteY12" fmla="*/ 593765 h 1586900"/>
              <a:gd name="connsiteX13" fmla="*/ 508587 w 2249318"/>
              <a:gd name="connsiteY13" fmla="*/ 1099824 h 1586900"/>
              <a:gd name="connsiteX14" fmla="*/ 510158 w 2249318"/>
              <a:gd name="connsiteY14" fmla="*/ 1153473 h 1586900"/>
              <a:gd name="connsiteX0" fmla="*/ 510158 w 2249318"/>
              <a:gd name="connsiteY0" fmla="*/ 1153473 h 1586900"/>
              <a:gd name="connsiteX1" fmla="*/ 0 w 2249318"/>
              <a:gd name="connsiteY1" fmla="*/ 826698 h 1586900"/>
              <a:gd name="connsiteX2" fmla="*/ 41766 w 2249318"/>
              <a:gd name="connsiteY2" fmla="*/ 607725 h 1586900"/>
              <a:gd name="connsiteX3" fmla="*/ 233527 w 2249318"/>
              <a:gd name="connsiteY3" fmla="*/ 232352 h 1586900"/>
              <a:gd name="connsiteX4" fmla="*/ 1253524 w 2249318"/>
              <a:gd name="connsiteY4" fmla="*/ 519 h 1586900"/>
              <a:gd name="connsiteX5" fmla="*/ 1789761 w 2249318"/>
              <a:gd name="connsiteY5" fmla="*/ 180437 h 1586900"/>
              <a:gd name="connsiteX6" fmla="*/ 2130860 w 2249318"/>
              <a:gd name="connsiteY6" fmla="*/ 728506 h 1586900"/>
              <a:gd name="connsiteX7" fmla="*/ 2241635 w 2249318"/>
              <a:gd name="connsiteY7" fmla="*/ 1552218 h 1586900"/>
              <a:gd name="connsiteX8" fmla="*/ 1775754 w 2249318"/>
              <a:gd name="connsiteY8" fmla="*/ 1586900 h 1586900"/>
              <a:gd name="connsiteX9" fmla="*/ 1698530 w 2249318"/>
              <a:gd name="connsiteY9" fmla="*/ 1021561 h 1586900"/>
              <a:gd name="connsiteX10" fmla="*/ 1542099 w 2249318"/>
              <a:gd name="connsiteY10" fmla="*/ 658928 h 1586900"/>
              <a:gd name="connsiteX11" fmla="*/ 1254247 w 2249318"/>
              <a:gd name="connsiteY11" fmla="*/ 504262 h 1586900"/>
              <a:gd name="connsiteX12" fmla="*/ 646869 w 2249318"/>
              <a:gd name="connsiteY12" fmla="*/ 593765 h 1586900"/>
              <a:gd name="connsiteX13" fmla="*/ 508587 w 2249318"/>
              <a:gd name="connsiteY13" fmla="*/ 1099824 h 1586900"/>
              <a:gd name="connsiteX14" fmla="*/ 510158 w 2249318"/>
              <a:gd name="connsiteY14" fmla="*/ 1153473 h 1586900"/>
              <a:gd name="connsiteX0" fmla="*/ 510158 w 2249318"/>
              <a:gd name="connsiteY0" fmla="*/ 1153473 h 1586900"/>
              <a:gd name="connsiteX1" fmla="*/ 0 w 2249318"/>
              <a:gd name="connsiteY1" fmla="*/ 826698 h 1586900"/>
              <a:gd name="connsiteX2" fmla="*/ 41766 w 2249318"/>
              <a:gd name="connsiteY2" fmla="*/ 607725 h 1586900"/>
              <a:gd name="connsiteX3" fmla="*/ 233527 w 2249318"/>
              <a:gd name="connsiteY3" fmla="*/ 232352 h 1586900"/>
              <a:gd name="connsiteX4" fmla="*/ 1253524 w 2249318"/>
              <a:gd name="connsiteY4" fmla="*/ 519 h 1586900"/>
              <a:gd name="connsiteX5" fmla="*/ 1789761 w 2249318"/>
              <a:gd name="connsiteY5" fmla="*/ 180437 h 1586900"/>
              <a:gd name="connsiteX6" fmla="*/ 2130860 w 2249318"/>
              <a:gd name="connsiteY6" fmla="*/ 728506 h 1586900"/>
              <a:gd name="connsiteX7" fmla="*/ 2241635 w 2249318"/>
              <a:gd name="connsiteY7" fmla="*/ 1552218 h 1586900"/>
              <a:gd name="connsiteX8" fmla="*/ 1775754 w 2249318"/>
              <a:gd name="connsiteY8" fmla="*/ 1586900 h 1586900"/>
              <a:gd name="connsiteX9" fmla="*/ 1698530 w 2249318"/>
              <a:gd name="connsiteY9" fmla="*/ 1021561 h 1586900"/>
              <a:gd name="connsiteX10" fmla="*/ 1254247 w 2249318"/>
              <a:gd name="connsiteY10" fmla="*/ 504262 h 1586900"/>
              <a:gd name="connsiteX11" fmla="*/ 646869 w 2249318"/>
              <a:gd name="connsiteY11" fmla="*/ 593765 h 1586900"/>
              <a:gd name="connsiteX12" fmla="*/ 508587 w 2249318"/>
              <a:gd name="connsiteY12" fmla="*/ 1099824 h 1586900"/>
              <a:gd name="connsiteX13" fmla="*/ 510158 w 2249318"/>
              <a:gd name="connsiteY13" fmla="*/ 1153473 h 1586900"/>
              <a:gd name="connsiteX0" fmla="*/ 510158 w 2249318"/>
              <a:gd name="connsiteY0" fmla="*/ 1153473 h 1586900"/>
              <a:gd name="connsiteX1" fmla="*/ 0 w 2249318"/>
              <a:gd name="connsiteY1" fmla="*/ 826698 h 1586900"/>
              <a:gd name="connsiteX2" fmla="*/ 41766 w 2249318"/>
              <a:gd name="connsiteY2" fmla="*/ 607725 h 1586900"/>
              <a:gd name="connsiteX3" fmla="*/ 233527 w 2249318"/>
              <a:gd name="connsiteY3" fmla="*/ 232352 h 1586900"/>
              <a:gd name="connsiteX4" fmla="*/ 1253524 w 2249318"/>
              <a:gd name="connsiteY4" fmla="*/ 519 h 1586900"/>
              <a:gd name="connsiteX5" fmla="*/ 1789761 w 2249318"/>
              <a:gd name="connsiteY5" fmla="*/ 180437 h 1586900"/>
              <a:gd name="connsiteX6" fmla="*/ 2130860 w 2249318"/>
              <a:gd name="connsiteY6" fmla="*/ 728506 h 1586900"/>
              <a:gd name="connsiteX7" fmla="*/ 2241635 w 2249318"/>
              <a:gd name="connsiteY7" fmla="*/ 1552218 h 1586900"/>
              <a:gd name="connsiteX8" fmla="*/ 1775754 w 2249318"/>
              <a:gd name="connsiteY8" fmla="*/ 1586900 h 1586900"/>
              <a:gd name="connsiteX9" fmla="*/ 1698530 w 2249318"/>
              <a:gd name="connsiteY9" fmla="*/ 1021561 h 1586900"/>
              <a:gd name="connsiteX10" fmla="*/ 1254247 w 2249318"/>
              <a:gd name="connsiteY10" fmla="*/ 504262 h 1586900"/>
              <a:gd name="connsiteX11" fmla="*/ 646869 w 2249318"/>
              <a:gd name="connsiteY11" fmla="*/ 593765 h 1586900"/>
              <a:gd name="connsiteX12" fmla="*/ 508587 w 2249318"/>
              <a:gd name="connsiteY12" fmla="*/ 1099824 h 1586900"/>
              <a:gd name="connsiteX13" fmla="*/ 510158 w 2249318"/>
              <a:gd name="connsiteY13" fmla="*/ 1153473 h 1586900"/>
              <a:gd name="connsiteX0" fmla="*/ 510158 w 2249318"/>
              <a:gd name="connsiteY0" fmla="*/ 1153473 h 1586900"/>
              <a:gd name="connsiteX1" fmla="*/ 0 w 2249318"/>
              <a:gd name="connsiteY1" fmla="*/ 826698 h 1586900"/>
              <a:gd name="connsiteX2" fmla="*/ 41766 w 2249318"/>
              <a:gd name="connsiteY2" fmla="*/ 607725 h 1586900"/>
              <a:gd name="connsiteX3" fmla="*/ 233527 w 2249318"/>
              <a:gd name="connsiteY3" fmla="*/ 232352 h 1586900"/>
              <a:gd name="connsiteX4" fmla="*/ 1253524 w 2249318"/>
              <a:gd name="connsiteY4" fmla="*/ 519 h 1586900"/>
              <a:gd name="connsiteX5" fmla="*/ 1789761 w 2249318"/>
              <a:gd name="connsiteY5" fmla="*/ 180437 h 1586900"/>
              <a:gd name="connsiteX6" fmla="*/ 2130860 w 2249318"/>
              <a:gd name="connsiteY6" fmla="*/ 728506 h 1586900"/>
              <a:gd name="connsiteX7" fmla="*/ 2241635 w 2249318"/>
              <a:gd name="connsiteY7" fmla="*/ 1552218 h 1586900"/>
              <a:gd name="connsiteX8" fmla="*/ 1775754 w 2249318"/>
              <a:gd name="connsiteY8" fmla="*/ 1586900 h 1586900"/>
              <a:gd name="connsiteX9" fmla="*/ 1698530 w 2249318"/>
              <a:gd name="connsiteY9" fmla="*/ 1021561 h 1586900"/>
              <a:gd name="connsiteX10" fmla="*/ 1254247 w 2249318"/>
              <a:gd name="connsiteY10" fmla="*/ 504262 h 1586900"/>
              <a:gd name="connsiteX11" fmla="*/ 646869 w 2249318"/>
              <a:gd name="connsiteY11" fmla="*/ 593765 h 1586900"/>
              <a:gd name="connsiteX12" fmla="*/ 508587 w 2249318"/>
              <a:gd name="connsiteY12" fmla="*/ 1099824 h 1586900"/>
              <a:gd name="connsiteX13" fmla="*/ 510158 w 2249318"/>
              <a:gd name="connsiteY13" fmla="*/ 1153473 h 158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249318" h="1586900">
                <a:moveTo>
                  <a:pt x="510158" y="1153473"/>
                </a:moveTo>
                <a:lnTo>
                  <a:pt x="0" y="826698"/>
                </a:lnTo>
                <a:lnTo>
                  <a:pt x="41766" y="607725"/>
                </a:lnTo>
                <a:cubicBezTo>
                  <a:pt x="78076" y="459958"/>
                  <a:pt x="133703" y="323529"/>
                  <a:pt x="233527" y="232352"/>
                </a:cubicBezTo>
                <a:cubicBezTo>
                  <a:pt x="455955" y="53782"/>
                  <a:pt x="713828" y="-6330"/>
                  <a:pt x="1253524" y="519"/>
                </a:cubicBezTo>
                <a:cubicBezTo>
                  <a:pt x="1442711" y="4490"/>
                  <a:pt x="1643538" y="59106"/>
                  <a:pt x="1789761" y="180437"/>
                </a:cubicBezTo>
                <a:cubicBezTo>
                  <a:pt x="1935983" y="301767"/>
                  <a:pt x="2055548" y="499876"/>
                  <a:pt x="2130860" y="728506"/>
                </a:cubicBezTo>
                <a:cubicBezTo>
                  <a:pt x="2206172" y="957136"/>
                  <a:pt x="2272315" y="1402196"/>
                  <a:pt x="2241635" y="1552218"/>
                </a:cubicBezTo>
                <a:lnTo>
                  <a:pt x="1775754" y="1586900"/>
                </a:lnTo>
                <a:cubicBezTo>
                  <a:pt x="1758252" y="1400649"/>
                  <a:pt x="1764641" y="1230632"/>
                  <a:pt x="1698530" y="1021561"/>
                </a:cubicBezTo>
                <a:cubicBezTo>
                  <a:pt x="1632419" y="812490"/>
                  <a:pt x="1617311" y="567512"/>
                  <a:pt x="1254247" y="504262"/>
                </a:cubicBezTo>
                <a:cubicBezTo>
                  <a:pt x="1105042" y="493401"/>
                  <a:pt x="771145" y="494504"/>
                  <a:pt x="646869" y="593765"/>
                </a:cubicBezTo>
                <a:cubicBezTo>
                  <a:pt x="522592" y="693025"/>
                  <a:pt x="521003" y="906146"/>
                  <a:pt x="508587" y="1099824"/>
                </a:cubicBezTo>
                <a:cubicBezTo>
                  <a:pt x="509111" y="1117707"/>
                  <a:pt x="509634" y="1135590"/>
                  <a:pt x="510158" y="1153473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9" name="Freeform: Shape 18">
            <a:extLst>
              <a:ext uri="{FF2B5EF4-FFF2-40B4-BE49-F238E27FC236}">
                <a16:creationId xmlns:a16="http://schemas.microsoft.com/office/drawing/2014/main" id="{BFFE4D0F-6A8F-7ED2-2DD0-35790DF80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111881">
            <a:off x="3964321" y="1137433"/>
            <a:ext cx="480821" cy="454059"/>
          </a:xfrm>
          <a:custGeom>
            <a:avLst/>
            <a:gdLst>
              <a:gd name="connsiteX0" fmla="*/ 845218 w 2601267"/>
              <a:gd name="connsiteY0" fmla="*/ 6508 h 3247197"/>
              <a:gd name="connsiteX1" fmla="*/ 666313 w 2601267"/>
              <a:gd name="connsiteY1" fmla="*/ 158908 h 3247197"/>
              <a:gd name="connsiteX2" fmla="*/ 778957 w 2601267"/>
              <a:gd name="connsiteY2" fmla="*/ 3213534 h 3247197"/>
              <a:gd name="connsiteX3" fmla="*/ 1415061 w 2601267"/>
              <a:gd name="connsiteY3" fmla="*/ 3240039 h 3247197"/>
              <a:gd name="connsiteX4" fmla="*/ 1965026 w 2601267"/>
              <a:gd name="connsiteY4" fmla="*/ 2994874 h 3247197"/>
              <a:gd name="connsiteX5" fmla="*/ 2521618 w 2601267"/>
              <a:gd name="connsiteY5" fmla="*/ 2179865 h 3247197"/>
              <a:gd name="connsiteX6" fmla="*/ 2601131 w 2601267"/>
              <a:gd name="connsiteY6" fmla="*/ 1722665 h 3247197"/>
              <a:gd name="connsiteX7" fmla="*/ 2501739 w 2601267"/>
              <a:gd name="connsiteY7" fmla="*/ 1238960 h 3247197"/>
              <a:gd name="connsiteX8" fmla="*/ 2276452 w 2601267"/>
              <a:gd name="connsiteY8" fmla="*/ 801639 h 3247197"/>
              <a:gd name="connsiteX9" fmla="*/ 1627096 w 2601267"/>
              <a:gd name="connsiteY9" fmla="*/ 198665 h 3247197"/>
              <a:gd name="connsiteX10" fmla="*/ 1415061 w 2601267"/>
              <a:gd name="connsiteY10" fmla="*/ 132404 h 3247197"/>
              <a:gd name="connsiteX11" fmla="*/ 1189774 w 2601267"/>
              <a:gd name="connsiteY11" fmla="*/ 79395 h 3247197"/>
              <a:gd name="connsiteX12" fmla="*/ 1024122 w 2601267"/>
              <a:gd name="connsiteY12" fmla="*/ 46265 h 3247197"/>
              <a:gd name="connsiteX13" fmla="*/ 878348 w 2601267"/>
              <a:gd name="connsiteY13" fmla="*/ 52891 h 3247197"/>
              <a:gd name="connsiteX14" fmla="*/ 818713 w 2601267"/>
              <a:gd name="connsiteY14" fmla="*/ 26387 h 3247197"/>
              <a:gd name="connsiteX15" fmla="*/ 845218 w 2601267"/>
              <a:gd name="connsiteY15" fmla="*/ 6508 h 3247197"/>
              <a:gd name="connsiteX0" fmla="*/ 1205667 w 2961716"/>
              <a:gd name="connsiteY0" fmla="*/ 75319 h 3445468"/>
              <a:gd name="connsiteX1" fmla="*/ 72605 w 2961716"/>
              <a:gd name="connsiteY1" fmla="*/ 1175249 h 3445468"/>
              <a:gd name="connsiteX2" fmla="*/ 1139406 w 2961716"/>
              <a:gd name="connsiteY2" fmla="*/ 3282345 h 3445468"/>
              <a:gd name="connsiteX3" fmla="*/ 1775510 w 2961716"/>
              <a:gd name="connsiteY3" fmla="*/ 3308850 h 3445468"/>
              <a:gd name="connsiteX4" fmla="*/ 2325475 w 2961716"/>
              <a:gd name="connsiteY4" fmla="*/ 3063685 h 3445468"/>
              <a:gd name="connsiteX5" fmla="*/ 2882067 w 2961716"/>
              <a:gd name="connsiteY5" fmla="*/ 2248676 h 3445468"/>
              <a:gd name="connsiteX6" fmla="*/ 2961580 w 2961716"/>
              <a:gd name="connsiteY6" fmla="*/ 1791476 h 3445468"/>
              <a:gd name="connsiteX7" fmla="*/ 2862188 w 2961716"/>
              <a:gd name="connsiteY7" fmla="*/ 1307771 h 3445468"/>
              <a:gd name="connsiteX8" fmla="*/ 2636901 w 2961716"/>
              <a:gd name="connsiteY8" fmla="*/ 870450 h 3445468"/>
              <a:gd name="connsiteX9" fmla="*/ 1987545 w 2961716"/>
              <a:gd name="connsiteY9" fmla="*/ 267476 h 3445468"/>
              <a:gd name="connsiteX10" fmla="*/ 1775510 w 2961716"/>
              <a:gd name="connsiteY10" fmla="*/ 201215 h 3445468"/>
              <a:gd name="connsiteX11" fmla="*/ 1550223 w 2961716"/>
              <a:gd name="connsiteY11" fmla="*/ 148206 h 3445468"/>
              <a:gd name="connsiteX12" fmla="*/ 1384571 w 2961716"/>
              <a:gd name="connsiteY12" fmla="*/ 115076 h 3445468"/>
              <a:gd name="connsiteX13" fmla="*/ 1238797 w 2961716"/>
              <a:gd name="connsiteY13" fmla="*/ 121702 h 3445468"/>
              <a:gd name="connsiteX14" fmla="*/ 1179162 w 2961716"/>
              <a:gd name="connsiteY14" fmla="*/ 95198 h 3445468"/>
              <a:gd name="connsiteX15" fmla="*/ 1205667 w 2961716"/>
              <a:gd name="connsiteY15" fmla="*/ 75319 h 3445468"/>
              <a:gd name="connsiteX0" fmla="*/ 1237442 w 2993491"/>
              <a:gd name="connsiteY0" fmla="*/ 75319 h 3308850"/>
              <a:gd name="connsiteX1" fmla="*/ 104380 w 2993491"/>
              <a:gd name="connsiteY1" fmla="*/ 1175249 h 3308850"/>
              <a:gd name="connsiteX2" fmla="*/ 243528 w 2993491"/>
              <a:gd name="connsiteY2" fmla="*/ 2878153 h 3308850"/>
              <a:gd name="connsiteX3" fmla="*/ 1807285 w 2993491"/>
              <a:gd name="connsiteY3" fmla="*/ 3308850 h 3308850"/>
              <a:gd name="connsiteX4" fmla="*/ 2357250 w 2993491"/>
              <a:gd name="connsiteY4" fmla="*/ 3063685 h 3308850"/>
              <a:gd name="connsiteX5" fmla="*/ 2913842 w 2993491"/>
              <a:gd name="connsiteY5" fmla="*/ 2248676 h 3308850"/>
              <a:gd name="connsiteX6" fmla="*/ 2993355 w 2993491"/>
              <a:gd name="connsiteY6" fmla="*/ 1791476 h 3308850"/>
              <a:gd name="connsiteX7" fmla="*/ 2893963 w 2993491"/>
              <a:gd name="connsiteY7" fmla="*/ 1307771 h 3308850"/>
              <a:gd name="connsiteX8" fmla="*/ 2668676 w 2993491"/>
              <a:gd name="connsiteY8" fmla="*/ 870450 h 3308850"/>
              <a:gd name="connsiteX9" fmla="*/ 2019320 w 2993491"/>
              <a:gd name="connsiteY9" fmla="*/ 267476 h 3308850"/>
              <a:gd name="connsiteX10" fmla="*/ 1807285 w 2993491"/>
              <a:gd name="connsiteY10" fmla="*/ 201215 h 3308850"/>
              <a:gd name="connsiteX11" fmla="*/ 1581998 w 2993491"/>
              <a:gd name="connsiteY11" fmla="*/ 148206 h 3308850"/>
              <a:gd name="connsiteX12" fmla="*/ 1416346 w 2993491"/>
              <a:gd name="connsiteY12" fmla="*/ 115076 h 3308850"/>
              <a:gd name="connsiteX13" fmla="*/ 1270572 w 2993491"/>
              <a:gd name="connsiteY13" fmla="*/ 121702 h 3308850"/>
              <a:gd name="connsiteX14" fmla="*/ 1210937 w 2993491"/>
              <a:gd name="connsiteY14" fmla="*/ 95198 h 3308850"/>
              <a:gd name="connsiteX15" fmla="*/ 1237442 w 2993491"/>
              <a:gd name="connsiteY15" fmla="*/ 75319 h 3308850"/>
              <a:gd name="connsiteX0" fmla="*/ 1209047 w 2991601"/>
              <a:gd name="connsiteY0" fmla="*/ 0 h 3213652"/>
              <a:gd name="connsiteX1" fmla="*/ 102490 w 2991601"/>
              <a:gd name="connsiteY1" fmla="*/ 1080051 h 3213652"/>
              <a:gd name="connsiteX2" fmla="*/ 241638 w 2991601"/>
              <a:gd name="connsiteY2" fmla="*/ 2782955 h 3213652"/>
              <a:gd name="connsiteX3" fmla="*/ 1805395 w 2991601"/>
              <a:gd name="connsiteY3" fmla="*/ 3213652 h 3213652"/>
              <a:gd name="connsiteX4" fmla="*/ 2355360 w 2991601"/>
              <a:gd name="connsiteY4" fmla="*/ 2968487 h 3213652"/>
              <a:gd name="connsiteX5" fmla="*/ 2911952 w 2991601"/>
              <a:gd name="connsiteY5" fmla="*/ 2153478 h 3213652"/>
              <a:gd name="connsiteX6" fmla="*/ 2991465 w 2991601"/>
              <a:gd name="connsiteY6" fmla="*/ 1696278 h 3213652"/>
              <a:gd name="connsiteX7" fmla="*/ 2892073 w 2991601"/>
              <a:gd name="connsiteY7" fmla="*/ 1212573 h 3213652"/>
              <a:gd name="connsiteX8" fmla="*/ 2666786 w 2991601"/>
              <a:gd name="connsiteY8" fmla="*/ 775252 h 3213652"/>
              <a:gd name="connsiteX9" fmla="*/ 2017430 w 2991601"/>
              <a:gd name="connsiteY9" fmla="*/ 172278 h 3213652"/>
              <a:gd name="connsiteX10" fmla="*/ 1805395 w 2991601"/>
              <a:gd name="connsiteY10" fmla="*/ 106017 h 3213652"/>
              <a:gd name="connsiteX11" fmla="*/ 1580108 w 2991601"/>
              <a:gd name="connsiteY11" fmla="*/ 53008 h 3213652"/>
              <a:gd name="connsiteX12" fmla="*/ 1414456 w 2991601"/>
              <a:gd name="connsiteY12" fmla="*/ 19878 h 3213652"/>
              <a:gd name="connsiteX13" fmla="*/ 1268682 w 2991601"/>
              <a:gd name="connsiteY13" fmla="*/ 26504 h 3213652"/>
              <a:gd name="connsiteX14" fmla="*/ 1209047 w 2991601"/>
              <a:gd name="connsiteY14" fmla="*/ 0 h 3213652"/>
              <a:gd name="connsiteX0" fmla="*/ 564076 w 2949603"/>
              <a:gd name="connsiteY0" fmla="*/ 153160 h 3201160"/>
              <a:gd name="connsiteX1" fmla="*/ 60492 w 2949603"/>
              <a:gd name="connsiteY1" fmla="*/ 1067559 h 3201160"/>
              <a:gd name="connsiteX2" fmla="*/ 199640 w 2949603"/>
              <a:gd name="connsiteY2" fmla="*/ 2770463 h 3201160"/>
              <a:gd name="connsiteX3" fmla="*/ 1763397 w 2949603"/>
              <a:gd name="connsiteY3" fmla="*/ 3201160 h 3201160"/>
              <a:gd name="connsiteX4" fmla="*/ 2313362 w 2949603"/>
              <a:gd name="connsiteY4" fmla="*/ 2955995 h 3201160"/>
              <a:gd name="connsiteX5" fmla="*/ 2869954 w 2949603"/>
              <a:gd name="connsiteY5" fmla="*/ 2140986 h 3201160"/>
              <a:gd name="connsiteX6" fmla="*/ 2949467 w 2949603"/>
              <a:gd name="connsiteY6" fmla="*/ 1683786 h 3201160"/>
              <a:gd name="connsiteX7" fmla="*/ 2850075 w 2949603"/>
              <a:gd name="connsiteY7" fmla="*/ 1200081 h 3201160"/>
              <a:gd name="connsiteX8" fmla="*/ 2624788 w 2949603"/>
              <a:gd name="connsiteY8" fmla="*/ 762760 h 3201160"/>
              <a:gd name="connsiteX9" fmla="*/ 1975432 w 2949603"/>
              <a:gd name="connsiteY9" fmla="*/ 159786 h 3201160"/>
              <a:gd name="connsiteX10" fmla="*/ 1763397 w 2949603"/>
              <a:gd name="connsiteY10" fmla="*/ 93525 h 3201160"/>
              <a:gd name="connsiteX11" fmla="*/ 1538110 w 2949603"/>
              <a:gd name="connsiteY11" fmla="*/ 40516 h 3201160"/>
              <a:gd name="connsiteX12" fmla="*/ 1372458 w 2949603"/>
              <a:gd name="connsiteY12" fmla="*/ 7386 h 3201160"/>
              <a:gd name="connsiteX13" fmla="*/ 1226684 w 2949603"/>
              <a:gd name="connsiteY13" fmla="*/ 14012 h 3201160"/>
              <a:gd name="connsiteX14" fmla="*/ 564076 w 2949603"/>
              <a:gd name="connsiteY14" fmla="*/ 153160 h 3201160"/>
              <a:gd name="connsiteX0" fmla="*/ 564076 w 2949538"/>
              <a:gd name="connsiteY0" fmla="*/ 153160 h 3201160"/>
              <a:gd name="connsiteX1" fmla="*/ 60492 w 2949538"/>
              <a:gd name="connsiteY1" fmla="*/ 1067559 h 3201160"/>
              <a:gd name="connsiteX2" fmla="*/ 199640 w 2949538"/>
              <a:gd name="connsiteY2" fmla="*/ 2770463 h 3201160"/>
              <a:gd name="connsiteX3" fmla="*/ 1763397 w 2949538"/>
              <a:gd name="connsiteY3" fmla="*/ 3201160 h 3201160"/>
              <a:gd name="connsiteX4" fmla="*/ 2313362 w 2949538"/>
              <a:gd name="connsiteY4" fmla="*/ 2955995 h 3201160"/>
              <a:gd name="connsiteX5" fmla="*/ 2869954 w 2949538"/>
              <a:gd name="connsiteY5" fmla="*/ 2140986 h 3201160"/>
              <a:gd name="connsiteX6" fmla="*/ 2949467 w 2949538"/>
              <a:gd name="connsiteY6" fmla="*/ 1683786 h 3201160"/>
              <a:gd name="connsiteX7" fmla="*/ 2855983 w 2949538"/>
              <a:gd name="connsiteY7" fmla="*/ 1085218 h 3201160"/>
              <a:gd name="connsiteX8" fmla="*/ 2624788 w 2949538"/>
              <a:gd name="connsiteY8" fmla="*/ 762760 h 3201160"/>
              <a:gd name="connsiteX9" fmla="*/ 1975432 w 2949538"/>
              <a:gd name="connsiteY9" fmla="*/ 159786 h 3201160"/>
              <a:gd name="connsiteX10" fmla="*/ 1763397 w 2949538"/>
              <a:gd name="connsiteY10" fmla="*/ 93525 h 3201160"/>
              <a:gd name="connsiteX11" fmla="*/ 1538110 w 2949538"/>
              <a:gd name="connsiteY11" fmla="*/ 40516 h 3201160"/>
              <a:gd name="connsiteX12" fmla="*/ 1372458 w 2949538"/>
              <a:gd name="connsiteY12" fmla="*/ 7386 h 3201160"/>
              <a:gd name="connsiteX13" fmla="*/ 1226684 w 2949538"/>
              <a:gd name="connsiteY13" fmla="*/ 14012 h 3201160"/>
              <a:gd name="connsiteX14" fmla="*/ 564076 w 2949538"/>
              <a:gd name="connsiteY14" fmla="*/ 153160 h 3201160"/>
              <a:gd name="connsiteX0" fmla="*/ 564076 w 2949538"/>
              <a:gd name="connsiteY0" fmla="*/ 153160 h 3201160"/>
              <a:gd name="connsiteX1" fmla="*/ 60492 w 2949538"/>
              <a:gd name="connsiteY1" fmla="*/ 1067559 h 3201160"/>
              <a:gd name="connsiteX2" fmla="*/ 199640 w 2949538"/>
              <a:gd name="connsiteY2" fmla="*/ 2770463 h 3201160"/>
              <a:gd name="connsiteX3" fmla="*/ 1763397 w 2949538"/>
              <a:gd name="connsiteY3" fmla="*/ 3201160 h 3201160"/>
              <a:gd name="connsiteX4" fmla="*/ 2313362 w 2949538"/>
              <a:gd name="connsiteY4" fmla="*/ 2955995 h 3201160"/>
              <a:gd name="connsiteX5" fmla="*/ 2869954 w 2949538"/>
              <a:gd name="connsiteY5" fmla="*/ 2140986 h 3201160"/>
              <a:gd name="connsiteX6" fmla="*/ 2949467 w 2949538"/>
              <a:gd name="connsiteY6" fmla="*/ 1683786 h 3201160"/>
              <a:gd name="connsiteX7" fmla="*/ 2855983 w 2949538"/>
              <a:gd name="connsiteY7" fmla="*/ 1085218 h 3201160"/>
              <a:gd name="connsiteX8" fmla="*/ 2595248 w 2949538"/>
              <a:gd name="connsiteY8" fmla="*/ 653943 h 3201160"/>
              <a:gd name="connsiteX9" fmla="*/ 1975432 w 2949538"/>
              <a:gd name="connsiteY9" fmla="*/ 159786 h 3201160"/>
              <a:gd name="connsiteX10" fmla="*/ 1763397 w 2949538"/>
              <a:gd name="connsiteY10" fmla="*/ 93525 h 3201160"/>
              <a:gd name="connsiteX11" fmla="*/ 1538110 w 2949538"/>
              <a:gd name="connsiteY11" fmla="*/ 40516 h 3201160"/>
              <a:gd name="connsiteX12" fmla="*/ 1372458 w 2949538"/>
              <a:gd name="connsiteY12" fmla="*/ 7386 h 3201160"/>
              <a:gd name="connsiteX13" fmla="*/ 1226684 w 2949538"/>
              <a:gd name="connsiteY13" fmla="*/ 14012 h 3201160"/>
              <a:gd name="connsiteX14" fmla="*/ 564076 w 2949538"/>
              <a:gd name="connsiteY14" fmla="*/ 153160 h 3201160"/>
              <a:gd name="connsiteX0" fmla="*/ 564076 w 2949538"/>
              <a:gd name="connsiteY0" fmla="*/ 144905 h 3192905"/>
              <a:gd name="connsiteX1" fmla="*/ 60492 w 2949538"/>
              <a:gd name="connsiteY1" fmla="*/ 1059304 h 3192905"/>
              <a:gd name="connsiteX2" fmla="*/ 199640 w 2949538"/>
              <a:gd name="connsiteY2" fmla="*/ 2762208 h 3192905"/>
              <a:gd name="connsiteX3" fmla="*/ 1763397 w 2949538"/>
              <a:gd name="connsiteY3" fmla="*/ 3192905 h 3192905"/>
              <a:gd name="connsiteX4" fmla="*/ 2313362 w 2949538"/>
              <a:gd name="connsiteY4" fmla="*/ 2947740 h 3192905"/>
              <a:gd name="connsiteX5" fmla="*/ 2869954 w 2949538"/>
              <a:gd name="connsiteY5" fmla="*/ 2132731 h 3192905"/>
              <a:gd name="connsiteX6" fmla="*/ 2949467 w 2949538"/>
              <a:gd name="connsiteY6" fmla="*/ 1675531 h 3192905"/>
              <a:gd name="connsiteX7" fmla="*/ 2855983 w 2949538"/>
              <a:gd name="connsiteY7" fmla="*/ 1076963 h 3192905"/>
              <a:gd name="connsiteX8" fmla="*/ 2595248 w 2949538"/>
              <a:gd name="connsiteY8" fmla="*/ 645688 h 3192905"/>
              <a:gd name="connsiteX9" fmla="*/ 1975432 w 2949538"/>
              <a:gd name="connsiteY9" fmla="*/ 151531 h 3192905"/>
              <a:gd name="connsiteX10" fmla="*/ 1763397 w 2949538"/>
              <a:gd name="connsiteY10" fmla="*/ 85270 h 3192905"/>
              <a:gd name="connsiteX11" fmla="*/ 1538110 w 2949538"/>
              <a:gd name="connsiteY11" fmla="*/ 32261 h 3192905"/>
              <a:gd name="connsiteX12" fmla="*/ 1226684 w 2949538"/>
              <a:gd name="connsiteY12" fmla="*/ 5757 h 3192905"/>
              <a:gd name="connsiteX13" fmla="*/ 564076 w 2949538"/>
              <a:gd name="connsiteY13" fmla="*/ 144905 h 3192905"/>
              <a:gd name="connsiteX0" fmla="*/ 564076 w 2949538"/>
              <a:gd name="connsiteY0" fmla="*/ 146377 h 3194377"/>
              <a:gd name="connsiteX1" fmla="*/ 60492 w 2949538"/>
              <a:gd name="connsiteY1" fmla="*/ 1060776 h 3194377"/>
              <a:gd name="connsiteX2" fmla="*/ 199640 w 2949538"/>
              <a:gd name="connsiteY2" fmla="*/ 2763680 h 3194377"/>
              <a:gd name="connsiteX3" fmla="*/ 1763397 w 2949538"/>
              <a:gd name="connsiteY3" fmla="*/ 3194377 h 3194377"/>
              <a:gd name="connsiteX4" fmla="*/ 2313362 w 2949538"/>
              <a:gd name="connsiteY4" fmla="*/ 2949212 h 3194377"/>
              <a:gd name="connsiteX5" fmla="*/ 2869954 w 2949538"/>
              <a:gd name="connsiteY5" fmla="*/ 2134203 h 3194377"/>
              <a:gd name="connsiteX6" fmla="*/ 2949467 w 2949538"/>
              <a:gd name="connsiteY6" fmla="*/ 1677003 h 3194377"/>
              <a:gd name="connsiteX7" fmla="*/ 2855983 w 2949538"/>
              <a:gd name="connsiteY7" fmla="*/ 1078435 h 3194377"/>
              <a:gd name="connsiteX8" fmla="*/ 2595248 w 2949538"/>
              <a:gd name="connsiteY8" fmla="*/ 647160 h 3194377"/>
              <a:gd name="connsiteX9" fmla="*/ 1975432 w 2949538"/>
              <a:gd name="connsiteY9" fmla="*/ 153003 h 3194377"/>
              <a:gd name="connsiteX10" fmla="*/ 1538110 w 2949538"/>
              <a:gd name="connsiteY10" fmla="*/ 33733 h 3194377"/>
              <a:gd name="connsiteX11" fmla="*/ 1226684 w 2949538"/>
              <a:gd name="connsiteY11" fmla="*/ 7229 h 3194377"/>
              <a:gd name="connsiteX12" fmla="*/ 564076 w 2949538"/>
              <a:gd name="connsiteY12" fmla="*/ 146377 h 3194377"/>
              <a:gd name="connsiteX0" fmla="*/ 564076 w 2949538"/>
              <a:gd name="connsiteY0" fmla="*/ 146377 h 3194377"/>
              <a:gd name="connsiteX1" fmla="*/ 60492 w 2949538"/>
              <a:gd name="connsiteY1" fmla="*/ 1060776 h 3194377"/>
              <a:gd name="connsiteX2" fmla="*/ 199640 w 2949538"/>
              <a:gd name="connsiteY2" fmla="*/ 2763680 h 3194377"/>
              <a:gd name="connsiteX3" fmla="*/ 1763397 w 2949538"/>
              <a:gd name="connsiteY3" fmla="*/ 3194377 h 3194377"/>
              <a:gd name="connsiteX4" fmla="*/ 2313362 w 2949538"/>
              <a:gd name="connsiteY4" fmla="*/ 2949212 h 3194377"/>
              <a:gd name="connsiteX5" fmla="*/ 2869954 w 2949538"/>
              <a:gd name="connsiteY5" fmla="*/ 2134203 h 3194377"/>
              <a:gd name="connsiteX6" fmla="*/ 2949467 w 2949538"/>
              <a:gd name="connsiteY6" fmla="*/ 1677003 h 3194377"/>
              <a:gd name="connsiteX7" fmla="*/ 2855983 w 2949538"/>
              <a:gd name="connsiteY7" fmla="*/ 1078435 h 3194377"/>
              <a:gd name="connsiteX8" fmla="*/ 2595248 w 2949538"/>
              <a:gd name="connsiteY8" fmla="*/ 647160 h 3194377"/>
              <a:gd name="connsiteX9" fmla="*/ 1975432 w 2949538"/>
              <a:gd name="connsiteY9" fmla="*/ 153003 h 3194377"/>
              <a:gd name="connsiteX10" fmla="*/ 1538110 w 2949538"/>
              <a:gd name="connsiteY10" fmla="*/ 33733 h 3194377"/>
              <a:gd name="connsiteX11" fmla="*/ 1226684 w 2949538"/>
              <a:gd name="connsiteY11" fmla="*/ 7229 h 3194377"/>
              <a:gd name="connsiteX12" fmla="*/ 564076 w 2949538"/>
              <a:gd name="connsiteY12" fmla="*/ 146377 h 3194377"/>
              <a:gd name="connsiteX0" fmla="*/ 678882 w 3064344"/>
              <a:gd name="connsiteY0" fmla="*/ 146377 h 3194377"/>
              <a:gd name="connsiteX1" fmla="*/ 23660 w 3064344"/>
              <a:gd name="connsiteY1" fmla="*/ 1451714 h 3194377"/>
              <a:gd name="connsiteX2" fmla="*/ 314446 w 3064344"/>
              <a:gd name="connsiteY2" fmla="*/ 2763680 h 3194377"/>
              <a:gd name="connsiteX3" fmla="*/ 1878203 w 3064344"/>
              <a:gd name="connsiteY3" fmla="*/ 3194377 h 3194377"/>
              <a:gd name="connsiteX4" fmla="*/ 2428168 w 3064344"/>
              <a:gd name="connsiteY4" fmla="*/ 2949212 h 3194377"/>
              <a:gd name="connsiteX5" fmla="*/ 2984760 w 3064344"/>
              <a:gd name="connsiteY5" fmla="*/ 2134203 h 3194377"/>
              <a:gd name="connsiteX6" fmla="*/ 3064273 w 3064344"/>
              <a:gd name="connsiteY6" fmla="*/ 1677003 h 3194377"/>
              <a:gd name="connsiteX7" fmla="*/ 2970789 w 3064344"/>
              <a:gd name="connsiteY7" fmla="*/ 1078435 h 3194377"/>
              <a:gd name="connsiteX8" fmla="*/ 2710054 w 3064344"/>
              <a:gd name="connsiteY8" fmla="*/ 647160 h 3194377"/>
              <a:gd name="connsiteX9" fmla="*/ 2090238 w 3064344"/>
              <a:gd name="connsiteY9" fmla="*/ 153003 h 3194377"/>
              <a:gd name="connsiteX10" fmla="*/ 1652916 w 3064344"/>
              <a:gd name="connsiteY10" fmla="*/ 33733 h 3194377"/>
              <a:gd name="connsiteX11" fmla="*/ 1341490 w 3064344"/>
              <a:gd name="connsiteY11" fmla="*/ 7229 h 3194377"/>
              <a:gd name="connsiteX12" fmla="*/ 678882 w 3064344"/>
              <a:gd name="connsiteY12" fmla="*/ 146377 h 3194377"/>
              <a:gd name="connsiteX0" fmla="*/ 655721 w 3041183"/>
              <a:gd name="connsiteY0" fmla="*/ 146377 h 3194377"/>
              <a:gd name="connsiteX1" fmla="*/ 499 w 3041183"/>
              <a:gd name="connsiteY1" fmla="*/ 1451714 h 3194377"/>
              <a:gd name="connsiteX2" fmla="*/ 291285 w 3041183"/>
              <a:gd name="connsiteY2" fmla="*/ 2763680 h 3194377"/>
              <a:gd name="connsiteX3" fmla="*/ 1855042 w 3041183"/>
              <a:gd name="connsiteY3" fmla="*/ 3194377 h 3194377"/>
              <a:gd name="connsiteX4" fmla="*/ 2405007 w 3041183"/>
              <a:gd name="connsiteY4" fmla="*/ 2949212 h 3194377"/>
              <a:gd name="connsiteX5" fmla="*/ 2961599 w 3041183"/>
              <a:gd name="connsiteY5" fmla="*/ 2134203 h 3194377"/>
              <a:gd name="connsiteX6" fmla="*/ 3041112 w 3041183"/>
              <a:gd name="connsiteY6" fmla="*/ 1677003 h 3194377"/>
              <a:gd name="connsiteX7" fmla="*/ 2947628 w 3041183"/>
              <a:gd name="connsiteY7" fmla="*/ 1078435 h 3194377"/>
              <a:gd name="connsiteX8" fmla="*/ 2686893 w 3041183"/>
              <a:gd name="connsiteY8" fmla="*/ 647160 h 3194377"/>
              <a:gd name="connsiteX9" fmla="*/ 2067077 w 3041183"/>
              <a:gd name="connsiteY9" fmla="*/ 153003 h 3194377"/>
              <a:gd name="connsiteX10" fmla="*/ 1629755 w 3041183"/>
              <a:gd name="connsiteY10" fmla="*/ 33733 h 3194377"/>
              <a:gd name="connsiteX11" fmla="*/ 1318329 w 3041183"/>
              <a:gd name="connsiteY11" fmla="*/ 7229 h 3194377"/>
              <a:gd name="connsiteX12" fmla="*/ 655721 w 3041183"/>
              <a:gd name="connsiteY12" fmla="*/ 146377 h 3194377"/>
              <a:gd name="connsiteX0" fmla="*/ 655720 w 3041182"/>
              <a:gd name="connsiteY0" fmla="*/ 146377 h 3162134"/>
              <a:gd name="connsiteX1" fmla="*/ 498 w 3041182"/>
              <a:gd name="connsiteY1" fmla="*/ 1451714 h 3162134"/>
              <a:gd name="connsiteX2" fmla="*/ 291284 w 3041182"/>
              <a:gd name="connsiteY2" fmla="*/ 2763680 h 3162134"/>
              <a:gd name="connsiteX3" fmla="*/ 1593121 w 3041182"/>
              <a:gd name="connsiteY3" fmla="*/ 3162134 h 3162134"/>
              <a:gd name="connsiteX4" fmla="*/ 2405006 w 3041182"/>
              <a:gd name="connsiteY4" fmla="*/ 2949212 h 3162134"/>
              <a:gd name="connsiteX5" fmla="*/ 2961598 w 3041182"/>
              <a:gd name="connsiteY5" fmla="*/ 2134203 h 3162134"/>
              <a:gd name="connsiteX6" fmla="*/ 3041111 w 3041182"/>
              <a:gd name="connsiteY6" fmla="*/ 1677003 h 3162134"/>
              <a:gd name="connsiteX7" fmla="*/ 2947627 w 3041182"/>
              <a:gd name="connsiteY7" fmla="*/ 1078435 h 3162134"/>
              <a:gd name="connsiteX8" fmla="*/ 2686892 w 3041182"/>
              <a:gd name="connsiteY8" fmla="*/ 647160 h 3162134"/>
              <a:gd name="connsiteX9" fmla="*/ 2067076 w 3041182"/>
              <a:gd name="connsiteY9" fmla="*/ 153003 h 3162134"/>
              <a:gd name="connsiteX10" fmla="*/ 1629754 w 3041182"/>
              <a:gd name="connsiteY10" fmla="*/ 33733 h 3162134"/>
              <a:gd name="connsiteX11" fmla="*/ 1318328 w 3041182"/>
              <a:gd name="connsiteY11" fmla="*/ 7229 h 3162134"/>
              <a:gd name="connsiteX12" fmla="*/ 655720 w 3041182"/>
              <a:gd name="connsiteY12" fmla="*/ 146377 h 3162134"/>
              <a:gd name="connsiteX0" fmla="*/ 655720 w 3041182"/>
              <a:gd name="connsiteY0" fmla="*/ 146377 h 3162134"/>
              <a:gd name="connsiteX1" fmla="*/ 498 w 3041182"/>
              <a:gd name="connsiteY1" fmla="*/ 1451714 h 3162134"/>
              <a:gd name="connsiteX2" fmla="*/ 291284 w 3041182"/>
              <a:gd name="connsiteY2" fmla="*/ 2763680 h 3162134"/>
              <a:gd name="connsiteX3" fmla="*/ 1593121 w 3041182"/>
              <a:gd name="connsiteY3" fmla="*/ 3162134 h 3162134"/>
              <a:gd name="connsiteX4" fmla="*/ 2405006 w 3041182"/>
              <a:gd name="connsiteY4" fmla="*/ 2949212 h 3162134"/>
              <a:gd name="connsiteX5" fmla="*/ 2961598 w 3041182"/>
              <a:gd name="connsiteY5" fmla="*/ 2134203 h 3162134"/>
              <a:gd name="connsiteX6" fmla="*/ 3041111 w 3041182"/>
              <a:gd name="connsiteY6" fmla="*/ 1677003 h 3162134"/>
              <a:gd name="connsiteX7" fmla="*/ 2947627 w 3041182"/>
              <a:gd name="connsiteY7" fmla="*/ 1078435 h 3162134"/>
              <a:gd name="connsiteX8" fmla="*/ 2686892 w 3041182"/>
              <a:gd name="connsiteY8" fmla="*/ 647160 h 3162134"/>
              <a:gd name="connsiteX9" fmla="*/ 2067076 w 3041182"/>
              <a:gd name="connsiteY9" fmla="*/ 153003 h 3162134"/>
              <a:gd name="connsiteX10" fmla="*/ 1629754 w 3041182"/>
              <a:gd name="connsiteY10" fmla="*/ 33733 h 3162134"/>
              <a:gd name="connsiteX11" fmla="*/ 1318328 w 3041182"/>
              <a:gd name="connsiteY11" fmla="*/ 7229 h 3162134"/>
              <a:gd name="connsiteX12" fmla="*/ 655720 w 3041182"/>
              <a:gd name="connsiteY12" fmla="*/ 146377 h 3162134"/>
              <a:gd name="connsiteX0" fmla="*/ 655720 w 3041182"/>
              <a:gd name="connsiteY0" fmla="*/ 146377 h 3162134"/>
              <a:gd name="connsiteX1" fmla="*/ 498 w 3041182"/>
              <a:gd name="connsiteY1" fmla="*/ 1451714 h 3162134"/>
              <a:gd name="connsiteX2" fmla="*/ 291284 w 3041182"/>
              <a:gd name="connsiteY2" fmla="*/ 2763680 h 3162134"/>
              <a:gd name="connsiteX3" fmla="*/ 1593121 w 3041182"/>
              <a:gd name="connsiteY3" fmla="*/ 3162134 h 3162134"/>
              <a:gd name="connsiteX4" fmla="*/ 2405006 w 3041182"/>
              <a:gd name="connsiteY4" fmla="*/ 2896817 h 3162134"/>
              <a:gd name="connsiteX5" fmla="*/ 2961598 w 3041182"/>
              <a:gd name="connsiteY5" fmla="*/ 2134203 h 3162134"/>
              <a:gd name="connsiteX6" fmla="*/ 3041111 w 3041182"/>
              <a:gd name="connsiteY6" fmla="*/ 1677003 h 3162134"/>
              <a:gd name="connsiteX7" fmla="*/ 2947627 w 3041182"/>
              <a:gd name="connsiteY7" fmla="*/ 1078435 h 3162134"/>
              <a:gd name="connsiteX8" fmla="*/ 2686892 w 3041182"/>
              <a:gd name="connsiteY8" fmla="*/ 647160 h 3162134"/>
              <a:gd name="connsiteX9" fmla="*/ 2067076 w 3041182"/>
              <a:gd name="connsiteY9" fmla="*/ 153003 h 3162134"/>
              <a:gd name="connsiteX10" fmla="*/ 1629754 w 3041182"/>
              <a:gd name="connsiteY10" fmla="*/ 33733 h 3162134"/>
              <a:gd name="connsiteX11" fmla="*/ 1318328 w 3041182"/>
              <a:gd name="connsiteY11" fmla="*/ 7229 h 3162134"/>
              <a:gd name="connsiteX12" fmla="*/ 655720 w 3041182"/>
              <a:gd name="connsiteY12" fmla="*/ 146377 h 3162134"/>
              <a:gd name="connsiteX0" fmla="*/ 655720 w 3041182"/>
              <a:gd name="connsiteY0" fmla="*/ 146377 h 3109741"/>
              <a:gd name="connsiteX1" fmla="*/ 498 w 3041182"/>
              <a:gd name="connsiteY1" fmla="*/ 1451714 h 3109741"/>
              <a:gd name="connsiteX2" fmla="*/ 291284 w 3041182"/>
              <a:gd name="connsiteY2" fmla="*/ 2763680 h 3109741"/>
              <a:gd name="connsiteX3" fmla="*/ 1518287 w 3041182"/>
              <a:gd name="connsiteY3" fmla="*/ 3109741 h 3109741"/>
              <a:gd name="connsiteX4" fmla="*/ 2405006 w 3041182"/>
              <a:gd name="connsiteY4" fmla="*/ 2896817 h 3109741"/>
              <a:gd name="connsiteX5" fmla="*/ 2961598 w 3041182"/>
              <a:gd name="connsiteY5" fmla="*/ 2134203 h 3109741"/>
              <a:gd name="connsiteX6" fmla="*/ 3041111 w 3041182"/>
              <a:gd name="connsiteY6" fmla="*/ 1677003 h 3109741"/>
              <a:gd name="connsiteX7" fmla="*/ 2947627 w 3041182"/>
              <a:gd name="connsiteY7" fmla="*/ 1078435 h 3109741"/>
              <a:gd name="connsiteX8" fmla="*/ 2686892 w 3041182"/>
              <a:gd name="connsiteY8" fmla="*/ 647160 h 3109741"/>
              <a:gd name="connsiteX9" fmla="*/ 2067076 w 3041182"/>
              <a:gd name="connsiteY9" fmla="*/ 153003 h 3109741"/>
              <a:gd name="connsiteX10" fmla="*/ 1629754 w 3041182"/>
              <a:gd name="connsiteY10" fmla="*/ 33733 h 3109741"/>
              <a:gd name="connsiteX11" fmla="*/ 1318328 w 3041182"/>
              <a:gd name="connsiteY11" fmla="*/ 7229 h 3109741"/>
              <a:gd name="connsiteX12" fmla="*/ 655720 w 3041182"/>
              <a:gd name="connsiteY12" fmla="*/ 146377 h 3109741"/>
              <a:gd name="connsiteX0" fmla="*/ 683078 w 3068540"/>
              <a:gd name="connsiteY0" fmla="*/ 146377 h 3109741"/>
              <a:gd name="connsiteX1" fmla="*/ 27856 w 3068540"/>
              <a:gd name="connsiteY1" fmla="*/ 1451714 h 3109741"/>
              <a:gd name="connsiteX2" fmla="*/ 265470 w 3068540"/>
              <a:gd name="connsiteY2" fmla="*/ 2550075 h 3109741"/>
              <a:gd name="connsiteX3" fmla="*/ 1545645 w 3068540"/>
              <a:gd name="connsiteY3" fmla="*/ 3109741 h 3109741"/>
              <a:gd name="connsiteX4" fmla="*/ 2432364 w 3068540"/>
              <a:gd name="connsiteY4" fmla="*/ 2896817 h 3109741"/>
              <a:gd name="connsiteX5" fmla="*/ 2988956 w 3068540"/>
              <a:gd name="connsiteY5" fmla="*/ 2134203 h 3109741"/>
              <a:gd name="connsiteX6" fmla="*/ 3068469 w 3068540"/>
              <a:gd name="connsiteY6" fmla="*/ 1677003 h 3109741"/>
              <a:gd name="connsiteX7" fmla="*/ 2974985 w 3068540"/>
              <a:gd name="connsiteY7" fmla="*/ 1078435 h 3109741"/>
              <a:gd name="connsiteX8" fmla="*/ 2714250 w 3068540"/>
              <a:gd name="connsiteY8" fmla="*/ 647160 h 3109741"/>
              <a:gd name="connsiteX9" fmla="*/ 2094434 w 3068540"/>
              <a:gd name="connsiteY9" fmla="*/ 153003 h 3109741"/>
              <a:gd name="connsiteX10" fmla="*/ 1657112 w 3068540"/>
              <a:gd name="connsiteY10" fmla="*/ 33733 h 3109741"/>
              <a:gd name="connsiteX11" fmla="*/ 1345686 w 3068540"/>
              <a:gd name="connsiteY11" fmla="*/ 7229 h 3109741"/>
              <a:gd name="connsiteX12" fmla="*/ 683078 w 3068540"/>
              <a:gd name="connsiteY12" fmla="*/ 146377 h 3109741"/>
              <a:gd name="connsiteX0" fmla="*/ 683078 w 3068540"/>
              <a:gd name="connsiteY0" fmla="*/ 146377 h 3112185"/>
              <a:gd name="connsiteX1" fmla="*/ 27856 w 3068540"/>
              <a:gd name="connsiteY1" fmla="*/ 1451714 h 3112185"/>
              <a:gd name="connsiteX2" fmla="*/ 265470 w 3068540"/>
              <a:gd name="connsiteY2" fmla="*/ 2550075 h 3112185"/>
              <a:gd name="connsiteX3" fmla="*/ 1545645 w 3068540"/>
              <a:gd name="connsiteY3" fmla="*/ 3109741 h 3112185"/>
              <a:gd name="connsiteX4" fmla="*/ 2432364 w 3068540"/>
              <a:gd name="connsiteY4" fmla="*/ 2896817 h 3112185"/>
              <a:gd name="connsiteX5" fmla="*/ 2988956 w 3068540"/>
              <a:gd name="connsiteY5" fmla="*/ 2134203 h 3112185"/>
              <a:gd name="connsiteX6" fmla="*/ 3068469 w 3068540"/>
              <a:gd name="connsiteY6" fmla="*/ 1677003 h 3112185"/>
              <a:gd name="connsiteX7" fmla="*/ 2974985 w 3068540"/>
              <a:gd name="connsiteY7" fmla="*/ 1078435 h 3112185"/>
              <a:gd name="connsiteX8" fmla="*/ 2714250 w 3068540"/>
              <a:gd name="connsiteY8" fmla="*/ 647160 h 3112185"/>
              <a:gd name="connsiteX9" fmla="*/ 2094434 w 3068540"/>
              <a:gd name="connsiteY9" fmla="*/ 153003 h 3112185"/>
              <a:gd name="connsiteX10" fmla="*/ 1657112 w 3068540"/>
              <a:gd name="connsiteY10" fmla="*/ 33733 h 3112185"/>
              <a:gd name="connsiteX11" fmla="*/ 1345686 w 3068540"/>
              <a:gd name="connsiteY11" fmla="*/ 7229 h 3112185"/>
              <a:gd name="connsiteX12" fmla="*/ 683078 w 3068540"/>
              <a:gd name="connsiteY12" fmla="*/ 146377 h 3112185"/>
              <a:gd name="connsiteX0" fmla="*/ 683078 w 3068540"/>
              <a:gd name="connsiteY0" fmla="*/ 146377 h 3112185"/>
              <a:gd name="connsiteX1" fmla="*/ 27856 w 3068540"/>
              <a:gd name="connsiteY1" fmla="*/ 1451714 h 3112185"/>
              <a:gd name="connsiteX2" fmla="*/ 265470 w 3068540"/>
              <a:gd name="connsiteY2" fmla="*/ 2550075 h 3112185"/>
              <a:gd name="connsiteX3" fmla="*/ 1545645 w 3068540"/>
              <a:gd name="connsiteY3" fmla="*/ 3109741 h 3112185"/>
              <a:gd name="connsiteX4" fmla="*/ 2432364 w 3068540"/>
              <a:gd name="connsiteY4" fmla="*/ 2896817 h 3112185"/>
              <a:gd name="connsiteX5" fmla="*/ 2988956 w 3068540"/>
              <a:gd name="connsiteY5" fmla="*/ 2134203 h 3112185"/>
              <a:gd name="connsiteX6" fmla="*/ 3068469 w 3068540"/>
              <a:gd name="connsiteY6" fmla="*/ 1677003 h 3112185"/>
              <a:gd name="connsiteX7" fmla="*/ 2974985 w 3068540"/>
              <a:gd name="connsiteY7" fmla="*/ 1078435 h 3112185"/>
              <a:gd name="connsiteX8" fmla="*/ 2714250 w 3068540"/>
              <a:gd name="connsiteY8" fmla="*/ 647160 h 3112185"/>
              <a:gd name="connsiteX9" fmla="*/ 2094434 w 3068540"/>
              <a:gd name="connsiteY9" fmla="*/ 153003 h 3112185"/>
              <a:gd name="connsiteX10" fmla="*/ 1657112 w 3068540"/>
              <a:gd name="connsiteY10" fmla="*/ 33733 h 3112185"/>
              <a:gd name="connsiteX11" fmla="*/ 1345686 w 3068540"/>
              <a:gd name="connsiteY11" fmla="*/ 7229 h 3112185"/>
              <a:gd name="connsiteX12" fmla="*/ 683078 w 3068540"/>
              <a:gd name="connsiteY12" fmla="*/ 146377 h 3112185"/>
              <a:gd name="connsiteX0" fmla="*/ 683078 w 3068540"/>
              <a:gd name="connsiteY0" fmla="*/ 143148 h 3108956"/>
              <a:gd name="connsiteX1" fmla="*/ 27856 w 3068540"/>
              <a:gd name="connsiteY1" fmla="*/ 1448485 h 3108956"/>
              <a:gd name="connsiteX2" fmla="*/ 265470 w 3068540"/>
              <a:gd name="connsiteY2" fmla="*/ 2546846 h 3108956"/>
              <a:gd name="connsiteX3" fmla="*/ 1545645 w 3068540"/>
              <a:gd name="connsiteY3" fmla="*/ 3106512 h 3108956"/>
              <a:gd name="connsiteX4" fmla="*/ 2432364 w 3068540"/>
              <a:gd name="connsiteY4" fmla="*/ 2893588 h 3108956"/>
              <a:gd name="connsiteX5" fmla="*/ 2988956 w 3068540"/>
              <a:gd name="connsiteY5" fmla="*/ 2130974 h 3108956"/>
              <a:gd name="connsiteX6" fmla="*/ 3068469 w 3068540"/>
              <a:gd name="connsiteY6" fmla="*/ 1673774 h 3108956"/>
              <a:gd name="connsiteX7" fmla="*/ 2974985 w 3068540"/>
              <a:gd name="connsiteY7" fmla="*/ 1075206 h 3108956"/>
              <a:gd name="connsiteX8" fmla="*/ 2714250 w 3068540"/>
              <a:gd name="connsiteY8" fmla="*/ 643931 h 3108956"/>
              <a:gd name="connsiteX9" fmla="*/ 2094434 w 3068540"/>
              <a:gd name="connsiteY9" fmla="*/ 149774 h 3108956"/>
              <a:gd name="connsiteX10" fmla="*/ 1345686 w 3068540"/>
              <a:gd name="connsiteY10" fmla="*/ 4000 h 3108956"/>
              <a:gd name="connsiteX11" fmla="*/ 683078 w 3068540"/>
              <a:gd name="connsiteY11" fmla="*/ 143148 h 3108956"/>
              <a:gd name="connsiteX0" fmla="*/ 683078 w 3082038"/>
              <a:gd name="connsiteY0" fmla="*/ 143148 h 3108956"/>
              <a:gd name="connsiteX1" fmla="*/ 27856 w 3082038"/>
              <a:gd name="connsiteY1" fmla="*/ 1448485 h 3108956"/>
              <a:gd name="connsiteX2" fmla="*/ 265470 w 3082038"/>
              <a:gd name="connsiteY2" fmla="*/ 2546846 h 3108956"/>
              <a:gd name="connsiteX3" fmla="*/ 1545645 w 3082038"/>
              <a:gd name="connsiteY3" fmla="*/ 3106512 h 3108956"/>
              <a:gd name="connsiteX4" fmla="*/ 2432364 w 3082038"/>
              <a:gd name="connsiteY4" fmla="*/ 2893588 h 3108956"/>
              <a:gd name="connsiteX5" fmla="*/ 2988956 w 3082038"/>
              <a:gd name="connsiteY5" fmla="*/ 2130974 h 3108956"/>
              <a:gd name="connsiteX6" fmla="*/ 3068469 w 3082038"/>
              <a:gd name="connsiteY6" fmla="*/ 1673774 h 3108956"/>
              <a:gd name="connsiteX7" fmla="*/ 2974985 w 3082038"/>
              <a:gd name="connsiteY7" fmla="*/ 1075206 h 3108956"/>
              <a:gd name="connsiteX8" fmla="*/ 2094434 w 3082038"/>
              <a:gd name="connsiteY8" fmla="*/ 149774 h 3108956"/>
              <a:gd name="connsiteX9" fmla="*/ 1345686 w 3082038"/>
              <a:gd name="connsiteY9" fmla="*/ 4000 h 3108956"/>
              <a:gd name="connsiteX10" fmla="*/ 683078 w 3082038"/>
              <a:gd name="connsiteY10" fmla="*/ 143148 h 3108956"/>
              <a:gd name="connsiteX0" fmla="*/ 683078 w 3082038"/>
              <a:gd name="connsiteY0" fmla="*/ 137480 h 3103288"/>
              <a:gd name="connsiteX1" fmla="*/ 27856 w 3082038"/>
              <a:gd name="connsiteY1" fmla="*/ 1442817 h 3103288"/>
              <a:gd name="connsiteX2" fmla="*/ 265470 w 3082038"/>
              <a:gd name="connsiteY2" fmla="*/ 2541178 h 3103288"/>
              <a:gd name="connsiteX3" fmla="*/ 1545645 w 3082038"/>
              <a:gd name="connsiteY3" fmla="*/ 3100844 h 3103288"/>
              <a:gd name="connsiteX4" fmla="*/ 2432364 w 3082038"/>
              <a:gd name="connsiteY4" fmla="*/ 2887920 h 3103288"/>
              <a:gd name="connsiteX5" fmla="*/ 2988956 w 3082038"/>
              <a:gd name="connsiteY5" fmla="*/ 2125306 h 3103288"/>
              <a:gd name="connsiteX6" fmla="*/ 3068469 w 3082038"/>
              <a:gd name="connsiteY6" fmla="*/ 1668106 h 3103288"/>
              <a:gd name="connsiteX7" fmla="*/ 2974985 w 3082038"/>
              <a:gd name="connsiteY7" fmla="*/ 1069538 h 3103288"/>
              <a:gd name="connsiteX8" fmla="*/ 2094434 w 3082038"/>
              <a:gd name="connsiteY8" fmla="*/ 144106 h 3103288"/>
              <a:gd name="connsiteX9" fmla="*/ 683078 w 3082038"/>
              <a:gd name="connsiteY9" fmla="*/ 137480 h 3103288"/>
              <a:gd name="connsiteX0" fmla="*/ 683078 w 3082038"/>
              <a:gd name="connsiteY0" fmla="*/ 137480 h 3103288"/>
              <a:gd name="connsiteX1" fmla="*/ 27856 w 3082038"/>
              <a:gd name="connsiteY1" fmla="*/ 1442817 h 3103288"/>
              <a:gd name="connsiteX2" fmla="*/ 265470 w 3082038"/>
              <a:gd name="connsiteY2" fmla="*/ 2541178 h 3103288"/>
              <a:gd name="connsiteX3" fmla="*/ 1545645 w 3082038"/>
              <a:gd name="connsiteY3" fmla="*/ 3100844 h 3103288"/>
              <a:gd name="connsiteX4" fmla="*/ 2432364 w 3082038"/>
              <a:gd name="connsiteY4" fmla="*/ 2887920 h 3103288"/>
              <a:gd name="connsiteX5" fmla="*/ 3068469 w 3082038"/>
              <a:gd name="connsiteY5" fmla="*/ 1668106 h 3103288"/>
              <a:gd name="connsiteX6" fmla="*/ 2974985 w 3082038"/>
              <a:gd name="connsiteY6" fmla="*/ 1069538 h 3103288"/>
              <a:gd name="connsiteX7" fmla="*/ 2094434 w 3082038"/>
              <a:gd name="connsiteY7" fmla="*/ 144106 h 3103288"/>
              <a:gd name="connsiteX8" fmla="*/ 683078 w 3082038"/>
              <a:gd name="connsiteY8" fmla="*/ 137480 h 3103288"/>
              <a:gd name="connsiteX0" fmla="*/ 683078 w 2980867"/>
              <a:gd name="connsiteY0" fmla="*/ 137480 h 3121480"/>
              <a:gd name="connsiteX1" fmla="*/ 27856 w 2980867"/>
              <a:gd name="connsiteY1" fmla="*/ 1442817 h 3121480"/>
              <a:gd name="connsiteX2" fmla="*/ 265470 w 2980867"/>
              <a:gd name="connsiteY2" fmla="*/ 2541178 h 3121480"/>
              <a:gd name="connsiteX3" fmla="*/ 1545645 w 2980867"/>
              <a:gd name="connsiteY3" fmla="*/ 3100844 h 3121480"/>
              <a:gd name="connsiteX4" fmla="*/ 2432364 w 2980867"/>
              <a:gd name="connsiteY4" fmla="*/ 2887920 h 3121480"/>
              <a:gd name="connsiteX5" fmla="*/ 2974985 w 2980867"/>
              <a:gd name="connsiteY5" fmla="*/ 1069538 h 3121480"/>
              <a:gd name="connsiteX6" fmla="*/ 2094434 w 2980867"/>
              <a:gd name="connsiteY6" fmla="*/ 144106 h 3121480"/>
              <a:gd name="connsiteX7" fmla="*/ 683078 w 2980867"/>
              <a:gd name="connsiteY7" fmla="*/ 137480 h 3121480"/>
              <a:gd name="connsiteX0" fmla="*/ 683078 w 2992555"/>
              <a:gd name="connsiteY0" fmla="*/ 137480 h 3103288"/>
              <a:gd name="connsiteX1" fmla="*/ 27856 w 2992555"/>
              <a:gd name="connsiteY1" fmla="*/ 1442817 h 3103288"/>
              <a:gd name="connsiteX2" fmla="*/ 265470 w 2992555"/>
              <a:gd name="connsiteY2" fmla="*/ 2541178 h 3103288"/>
              <a:gd name="connsiteX3" fmla="*/ 1545645 w 2992555"/>
              <a:gd name="connsiteY3" fmla="*/ 3100844 h 3103288"/>
              <a:gd name="connsiteX4" fmla="*/ 2593572 w 2992555"/>
              <a:gd name="connsiteY4" fmla="*/ 2617316 h 3103288"/>
              <a:gd name="connsiteX5" fmla="*/ 2974985 w 2992555"/>
              <a:gd name="connsiteY5" fmla="*/ 1069538 h 3103288"/>
              <a:gd name="connsiteX6" fmla="*/ 2094434 w 2992555"/>
              <a:gd name="connsiteY6" fmla="*/ 144106 h 3103288"/>
              <a:gd name="connsiteX7" fmla="*/ 683078 w 2992555"/>
              <a:gd name="connsiteY7" fmla="*/ 137480 h 3103288"/>
              <a:gd name="connsiteX0" fmla="*/ 663919 w 2973396"/>
              <a:gd name="connsiteY0" fmla="*/ 130849 h 3096776"/>
              <a:gd name="connsiteX1" fmla="*/ 31428 w 2973396"/>
              <a:gd name="connsiteY1" fmla="*/ 1337983 h 3096776"/>
              <a:gd name="connsiteX2" fmla="*/ 246311 w 2973396"/>
              <a:gd name="connsiteY2" fmla="*/ 2534547 h 3096776"/>
              <a:gd name="connsiteX3" fmla="*/ 1526486 w 2973396"/>
              <a:gd name="connsiteY3" fmla="*/ 3094213 h 3096776"/>
              <a:gd name="connsiteX4" fmla="*/ 2574413 w 2973396"/>
              <a:gd name="connsiteY4" fmla="*/ 2610685 h 3096776"/>
              <a:gd name="connsiteX5" fmla="*/ 2955826 w 2973396"/>
              <a:gd name="connsiteY5" fmla="*/ 1062907 h 3096776"/>
              <a:gd name="connsiteX6" fmla="*/ 2075275 w 2973396"/>
              <a:gd name="connsiteY6" fmla="*/ 137475 h 3096776"/>
              <a:gd name="connsiteX7" fmla="*/ 663919 w 2973396"/>
              <a:gd name="connsiteY7" fmla="*/ 130849 h 3096776"/>
              <a:gd name="connsiteX0" fmla="*/ 711209 w 3020686"/>
              <a:gd name="connsiteY0" fmla="*/ 130849 h 2750939"/>
              <a:gd name="connsiteX1" fmla="*/ 78718 w 3020686"/>
              <a:gd name="connsiteY1" fmla="*/ 1337983 h 2750939"/>
              <a:gd name="connsiteX2" fmla="*/ 293601 w 3020686"/>
              <a:gd name="connsiteY2" fmla="*/ 2534547 h 2750939"/>
              <a:gd name="connsiteX3" fmla="*/ 2621703 w 3020686"/>
              <a:gd name="connsiteY3" fmla="*/ 2610685 h 2750939"/>
              <a:gd name="connsiteX4" fmla="*/ 3003116 w 3020686"/>
              <a:gd name="connsiteY4" fmla="*/ 1062907 h 2750939"/>
              <a:gd name="connsiteX5" fmla="*/ 2122565 w 3020686"/>
              <a:gd name="connsiteY5" fmla="*/ 137475 h 2750939"/>
              <a:gd name="connsiteX6" fmla="*/ 711209 w 3020686"/>
              <a:gd name="connsiteY6" fmla="*/ 130849 h 2750939"/>
              <a:gd name="connsiteX0" fmla="*/ 632556 w 2953323"/>
              <a:gd name="connsiteY0" fmla="*/ 130849 h 2903604"/>
              <a:gd name="connsiteX1" fmla="*/ 65 w 2953323"/>
              <a:gd name="connsiteY1" fmla="*/ 1337983 h 2903604"/>
              <a:gd name="connsiteX2" fmla="*/ 662724 w 2953323"/>
              <a:gd name="connsiteY2" fmla="*/ 2791505 h 2903604"/>
              <a:gd name="connsiteX3" fmla="*/ 2543050 w 2953323"/>
              <a:gd name="connsiteY3" fmla="*/ 2610685 h 2903604"/>
              <a:gd name="connsiteX4" fmla="*/ 2924463 w 2953323"/>
              <a:gd name="connsiteY4" fmla="*/ 1062907 h 2903604"/>
              <a:gd name="connsiteX5" fmla="*/ 2043912 w 2953323"/>
              <a:gd name="connsiteY5" fmla="*/ 137475 h 2903604"/>
              <a:gd name="connsiteX6" fmla="*/ 632556 w 2953323"/>
              <a:gd name="connsiteY6" fmla="*/ 130849 h 2903604"/>
              <a:gd name="connsiteX0" fmla="*/ 632613 w 2953380"/>
              <a:gd name="connsiteY0" fmla="*/ 2627 h 2775376"/>
              <a:gd name="connsiteX1" fmla="*/ 122 w 2953380"/>
              <a:gd name="connsiteY1" fmla="*/ 1209761 h 2775376"/>
              <a:gd name="connsiteX2" fmla="*/ 662781 w 2953380"/>
              <a:gd name="connsiteY2" fmla="*/ 2663283 h 2775376"/>
              <a:gd name="connsiteX3" fmla="*/ 2543107 w 2953380"/>
              <a:gd name="connsiteY3" fmla="*/ 2482463 h 2775376"/>
              <a:gd name="connsiteX4" fmla="*/ 2924520 w 2953380"/>
              <a:gd name="connsiteY4" fmla="*/ 934685 h 2775376"/>
              <a:gd name="connsiteX5" fmla="*/ 632613 w 2953380"/>
              <a:gd name="connsiteY5" fmla="*/ 2627 h 2775376"/>
              <a:gd name="connsiteX0" fmla="*/ 632579 w 2708503"/>
              <a:gd name="connsiteY0" fmla="*/ 6341 h 2784310"/>
              <a:gd name="connsiteX1" fmla="*/ 88 w 2708503"/>
              <a:gd name="connsiteY1" fmla="*/ 1213475 h 2784310"/>
              <a:gd name="connsiteX2" fmla="*/ 662747 w 2708503"/>
              <a:gd name="connsiteY2" fmla="*/ 2666997 h 2784310"/>
              <a:gd name="connsiteX3" fmla="*/ 2543073 w 2708503"/>
              <a:gd name="connsiteY3" fmla="*/ 2486177 h 2784310"/>
              <a:gd name="connsiteX4" fmla="*/ 2557297 w 2708503"/>
              <a:gd name="connsiteY4" fmla="*/ 816716 h 2784310"/>
              <a:gd name="connsiteX5" fmla="*/ 632579 w 2708503"/>
              <a:gd name="connsiteY5" fmla="*/ 6341 h 2784310"/>
              <a:gd name="connsiteX0" fmla="*/ 1123886 w 2719532"/>
              <a:gd name="connsiteY0" fmla="*/ 7376 h 2711579"/>
              <a:gd name="connsiteX1" fmla="*/ 11117 w 2719532"/>
              <a:gd name="connsiteY1" fmla="*/ 1140744 h 2711579"/>
              <a:gd name="connsiteX2" fmla="*/ 673776 w 2719532"/>
              <a:gd name="connsiteY2" fmla="*/ 2594266 h 2711579"/>
              <a:gd name="connsiteX3" fmla="*/ 2554102 w 2719532"/>
              <a:gd name="connsiteY3" fmla="*/ 2413446 h 2711579"/>
              <a:gd name="connsiteX4" fmla="*/ 2568326 w 2719532"/>
              <a:gd name="connsiteY4" fmla="*/ 743985 h 2711579"/>
              <a:gd name="connsiteX5" fmla="*/ 1123886 w 2719532"/>
              <a:gd name="connsiteY5" fmla="*/ 7376 h 2711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19532" h="2711579">
                <a:moveTo>
                  <a:pt x="1123886" y="7376"/>
                </a:moveTo>
                <a:cubicBezTo>
                  <a:pt x="697685" y="73502"/>
                  <a:pt x="86135" y="709596"/>
                  <a:pt x="11117" y="1140744"/>
                </a:cubicBezTo>
                <a:cubicBezTo>
                  <a:pt x="-63901" y="1571892"/>
                  <a:pt x="249945" y="2382149"/>
                  <a:pt x="673776" y="2594266"/>
                </a:cubicBezTo>
                <a:cubicBezTo>
                  <a:pt x="1097607" y="2806383"/>
                  <a:pt x="2238344" y="2721826"/>
                  <a:pt x="2554102" y="2413446"/>
                </a:cubicBezTo>
                <a:cubicBezTo>
                  <a:pt x="2869860" y="2105066"/>
                  <a:pt x="2651516" y="1156187"/>
                  <a:pt x="2568326" y="743985"/>
                </a:cubicBezTo>
                <a:cubicBezTo>
                  <a:pt x="2249910" y="330679"/>
                  <a:pt x="1550087" y="-58750"/>
                  <a:pt x="1123886" y="7376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F494BE87-640E-D6B3-FCEC-7A9CACBA7F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13095" y="4914292"/>
            <a:ext cx="1900718" cy="2011480"/>
            <a:chOff x="-4351550" y="5097172"/>
            <a:chExt cx="1900718" cy="2011480"/>
          </a:xfrm>
        </p:grpSpPr>
        <p:sp>
          <p:nvSpPr>
            <p:cNvPr id="51" name="Freeform: Shape 21">
              <a:extLst>
                <a:ext uri="{FF2B5EF4-FFF2-40B4-BE49-F238E27FC236}">
                  <a16:creationId xmlns:a16="http://schemas.microsoft.com/office/drawing/2014/main" id="{C766A81E-0898-E7B1-C240-5603E6F024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069679">
              <a:off x="-4351550" y="5097172"/>
              <a:ext cx="1900718" cy="2011480"/>
            </a:xfrm>
            <a:custGeom>
              <a:avLst/>
              <a:gdLst>
                <a:gd name="connsiteX0" fmla="*/ 3418362 w 5421466"/>
                <a:gd name="connsiteY0" fmla="*/ 6148240 h 7017706"/>
                <a:gd name="connsiteX1" fmla="*/ 4455310 w 5421466"/>
                <a:gd name="connsiteY1" fmla="*/ 6044545 h 7017706"/>
                <a:gd name="connsiteX2" fmla="*/ 4455310 w 5421466"/>
                <a:gd name="connsiteY2" fmla="*/ 6035119 h 7017706"/>
                <a:gd name="connsiteX3" fmla="*/ 4172506 w 5421466"/>
                <a:gd name="connsiteY3" fmla="*/ 5431803 h 7017706"/>
                <a:gd name="connsiteX4" fmla="*/ 4181933 w 5421466"/>
                <a:gd name="connsiteY4" fmla="*/ 5337535 h 7017706"/>
                <a:gd name="connsiteX5" fmla="*/ 4596712 w 5421466"/>
                <a:gd name="connsiteY5" fmla="*/ 4932183 h 7017706"/>
                <a:gd name="connsiteX6" fmla="*/ 5058626 w 5421466"/>
                <a:gd name="connsiteY6" fmla="*/ 3800966 h 7017706"/>
                <a:gd name="connsiteX7" fmla="*/ 5416844 w 5421466"/>
                <a:gd name="connsiteY7" fmla="*/ 2735737 h 7017706"/>
                <a:gd name="connsiteX8" fmla="*/ 5209455 w 5421466"/>
                <a:gd name="connsiteY8" fmla="*/ 2801725 h 7017706"/>
                <a:gd name="connsiteX9" fmla="*/ 4493017 w 5421466"/>
                <a:gd name="connsiteY9" fmla="*/ 3169370 h 7017706"/>
                <a:gd name="connsiteX10" fmla="*/ 3691739 w 5421466"/>
                <a:gd name="connsiteY10" fmla="*/ 4074343 h 7017706"/>
                <a:gd name="connsiteX11" fmla="*/ 3757727 w 5421466"/>
                <a:gd name="connsiteY11" fmla="*/ 3546442 h 7017706"/>
                <a:gd name="connsiteX12" fmla="*/ 4087665 w 5421466"/>
                <a:gd name="connsiteY12" fmla="*/ 2009873 h 7017706"/>
                <a:gd name="connsiteX13" fmla="*/ 4285628 w 5421466"/>
                <a:gd name="connsiteY13" fmla="*/ 1302863 h 7017706"/>
                <a:gd name="connsiteX14" fmla="*/ 4313908 w 5421466"/>
                <a:gd name="connsiteY14" fmla="*/ 963498 h 7017706"/>
                <a:gd name="connsiteX15" fmla="*/ 4049958 w 5421466"/>
                <a:gd name="connsiteY15" fmla="*/ 1199168 h 7017706"/>
                <a:gd name="connsiteX16" fmla="*/ 3569191 w 5421466"/>
                <a:gd name="connsiteY16" fmla="*/ 1840191 h 7017706"/>
                <a:gd name="connsiteX17" fmla="*/ 3408935 w 5421466"/>
                <a:gd name="connsiteY17" fmla="*/ 2349238 h 7017706"/>
                <a:gd name="connsiteX18" fmla="*/ 3324094 w 5421466"/>
                <a:gd name="connsiteY18" fmla="*/ 3518162 h 7017706"/>
                <a:gd name="connsiteX19" fmla="*/ 3267533 w 5421466"/>
                <a:gd name="connsiteY19" fmla="*/ 4093197 h 7017706"/>
                <a:gd name="connsiteX20" fmla="*/ 3267533 w 5421466"/>
                <a:gd name="connsiteY20" fmla="*/ 3885807 h 7017706"/>
                <a:gd name="connsiteX21" fmla="*/ 3069570 w 5421466"/>
                <a:gd name="connsiteY21" fmla="*/ 3188224 h 7017706"/>
                <a:gd name="connsiteX22" fmla="*/ 2428547 w 5421466"/>
                <a:gd name="connsiteY22" fmla="*/ 1604521 h 7017706"/>
                <a:gd name="connsiteX23" fmla="*/ 2042048 w 5421466"/>
                <a:gd name="connsiteY23" fmla="*/ 680694 h 7017706"/>
                <a:gd name="connsiteX24" fmla="*/ 1976061 w 5421466"/>
                <a:gd name="connsiteY24" fmla="*/ 237634 h 7017706"/>
                <a:gd name="connsiteX25" fmla="*/ 1853512 w 5421466"/>
                <a:gd name="connsiteY25" fmla="*/ 1964 h 7017706"/>
                <a:gd name="connsiteX26" fmla="*/ 1674403 w 5421466"/>
                <a:gd name="connsiteY26" fmla="*/ 360183 h 7017706"/>
                <a:gd name="connsiteX27" fmla="*/ 1504721 w 5421466"/>
                <a:gd name="connsiteY27" fmla="*/ 1415985 h 7017706"/>
                <a:gd name="connsiteX28" fmla="*/ 1919500 w 5421466"/>
                <a:gd name="connsiteY28" fmla="*/ 2745164 h 7017706"/>
                <a:gd name="connsiteX29" fmla="*/ 2503962 w 5421466"/>
                <a:gd name="connsiteY29" fmla="*/ 3885807 h 7017706"/>
                <a:gd name="connsiteX30" fmla="*/ 2343706 w 5421466"/>
                <a:gd name="connsiteY30" fmla="*/ 3734978 h 7017706"/>
                <a:gd name="connsiteX31" fmla="*/ 1259624 w 5421466"/>
                <a:gd name="connsiteY31" fmla="*/ 2566055 h 7017706"/>
                <a:gd name="connsiteX32" fmla="*/ 760003 w 5421466"/>
                <a:gd name="connsiteY32" fmla="*/ 2019300 h 7017706"/>
                <a:gd name="connsiteX33" fmla="*/ 213248 w 5421466"/>
                <a:gd name="connsiteY33" fmla="*/ 1510253 h 7017706"/>
                <a:gd name="connsiteX34" fmla="*/ 213248 w 5421466"/>
                <a:gd name="connsiteY34" fmla="*/ 1642228 h 7017706"/>
                <a:gd name="connsiteX35" fmla="*/ 694015 w 5421466"/>
                <a:gd name="connsiteY35" fmla="*/ 2980834 h 7017706"/>
                <a:gd name="connsiteX36" fmla="*/ 1287904 w 5421466"/>
                <a:gd name="connsiteY36" fmla="*/ 4102624 h 7017706"/>
                <a:gd name="connsiteX37" fmla="*/ 2042048 w 5421466"/>
                <a:gd name="connsiteY37" fmla="*/ 4715366 h 7017706"/>
                <a:gd name="connsiteX38" fmla="*/ 2984729 w 5421466"/>
                <a:gd name="connsiteY38" fmla="*/ 5026451 h 7017706"/>
                <a:gd name="connsiteX39" fmla="*/ 3003582 w 5421466"/>
                <a:gd name="connsiteY39" fmla="*/ 5026451 h 7017706"/>
                <a:gd name="connsiteX40" fmla="*/ 2315426 w 5421466"/>
                <a:gd name="connsiteY40" fmla="*/ 5092438 h 7017706"/>
                <a:gd name="connsiteX41" fmla="*/ 1495294 w 5421466"/>
                <a:gd name="connsiteY41" fmla="*/ 4922756 h 7017706"/>
                <a:gd name="connsiteX42" fmla="*/ 760003 w 5421466"/>
                <a:gd name="connsiteY42" fmla="*/ 4187465 h 7017706"/>
                <a:gd name="connsiteX43" fmla="*/ 260382 w 5421466"/>
                <a:gd name="connsiteY43" fmla="*/ 3291919 h 7017706"/>
                <a:gd name="connsiteX44" fmla="*/ 5859 w 5421466"/>
                <a:gd name="connsiteY44" fmla="*/ 2924273 h 7017706"/>
                <a:gd name="connsiteX45" fmla="*/ 109554 w 5421466"/>
                <a:gd name="connsiteY45" fmla="*/ 3518162 h 7017706"/>
                <a:gd name="connsiteX46" fmla="*/ 420638 w 5421466"/>
                <a:gd name="connsiteY46" fmla="*/ 4922756 h 7017706"/>
                <a:gd name="connsiteX47" fmla="*/ 910832 w 5421466"/>
                <a:gd name="connsiteY47" fmla="*/ 5544925 h 7017706"/>
                <a:gd name="connsiteX48" fmla="*/ 1523574 w 5421466"/>
                <a:gd name="connsiteY48" fmla="*/ 5761741 h 7017706"/>
                <a:gd name="connsiteX49" fmla="*/ 2287145 w 5421466"/>
                <a:gd name="connsiteY49" fmla="*/ 5724034 h 7017706"/>
                <a:gd name="connsiteX50" fmla="*/ 3720020 w 5421466"/>
                <a:gd name="connsiteY50" fmla="*/ 5516644 h 7017706"/>
                <a:gd name="connsiteX51" fmla="*/ 3701166 w 5421466"/>
                <a:gd name="connsiteY51" fmla="*/ 5563778 h 7017706"/>
                <a:gd name="connsiteX52" fmla="*/ 3503203 w 5421466"/>
                <a:gd name="connsiteY52" fmla="*/ 6129387 h 7017706"/>
                <a:gd name="connsiteX53" fmla="*/ 3456069 w 5421466"/>
                <a:gd name="connsiteY53" fmla="*/ 6091679 h 7017706"/>
                <a:gd name="connsiteX0" fmla="*/ 3418362 w 5421466"/>
                <a:gd name="connsiteY0" fmla="*/ 6148240 h 7017706"/>
                <a:gd name="connsiteX1" fmla="*/ 4455310 w 5421466"/>
                <a:gd name="connsiteY1" fmla="*/ 6044545 h 7017706"/>
                <a:gd name="connsiteX2" fmla="*/ 4455310 w 5421466"/>
                <a:gd name="connsiteY2" fmla="*/ 6035119 h 7017706"/>
                <a:gd name="connsiteX3" fmla="*/ 4172506 w 5421466"/>
                <a:gd name="connsiteY3" fmla="*/ 5431803 h 7017706"/>
                <a:gd name="connsiteX4" fmla="*/ 4181933 w 5421466"/>
                <a:gd name="connsiteY4" fmla="*/ 5337535 h 7017706"/>
                <a:gd name="connsiteX5" fmla="*/ 4596712 w 5421466"/>
                <a:gd name="connsiteY5" fmla="*/ 4932183 h 7017706"/>
                <a:gd name="connsiteX6" fmla="*/ 5058626 w 5421466"/>
                <a:gd name="connsiteY6" fmla="*/ 3800966 h 7017706"/>
                <a:gd name="connsiteX7" fmla="*/ 5416844 w 5421466"/>
                <a:gd name="connsiteY7" fmla="*/ 2735737 h 7017706"/>
                <a:gd name="connsiteX8" fmla="*/ 5209455 w 5421466"/>
                <a:gd name="connsiteY8" fmla="*/ 2801725 h 7017706"/>
                <a:gd name="connsiteX9" fmla="*/ 4493017 w 5421466"/>
                <a:gd name="connsiteY9" fmla="*/ 3169370 h 7017706"/>
                <a:gd name="connsiteX10" fmla="*/ 3691739 w 5421466"/>
                <a:gd name="connsiteY10" fmla="*/ 4074343 h 7017706"/>
                <a:gd name="connsiteX11" fmla="*/ 3757727 w 5421466"/>
                <a:gd name="connsiteY11" fmla="*/ 3546442 h 7017706"/>
                <a:gd name="connsiteX12" fmla="*/ 4087665 w 5421466"/>
                <a:gd name="connsiteY12" fmla="*/ 2009873 h 7017706"/>
                <a:gd name="connsiteX13" fmla="*/ 4285628 w 5421466"/>
                <a:gd name="connsiteY13" fmla="*/ 1302863 h 7017706"/>
                <a:gd name="connsiteX14" fmla="*/ 4313908 w 5421466"/>
                <a:gd name="connsiteY14" fmla="*/ 963498 h 7017706"/>
                <a:gd name="connsiteX15" fmla="*/ 4049958 w 5421466"/>
                <a:gd name="connsiteY15" fmla="*/ 1199168 h 7017706"/>
                <a:gd name="connsiteX16" fmla="*/ 3569191 w 5421466"/>
                <a:gd name="connsiteY16" fmla="*/ 1840191 h 7017706"/>
                <a:gd name="connsiteX17" fmla="*/ 3408935 w 5421466"/>
                <a:gd name="connsiteY17" fmla="*/ 2349238 h 7017706"/>
                <a:gd name="connsiteX18" fmla="*/ 3324094 w 5421466"/>
                <a:gd name="connsiteY18" fmla="*/ 3518162 h 7017706"/>
                <a:gd name="connsiteX19" fmla="*/ 3267533 w 5421466"/>
                <a:gd name="connsiteY19" fmla="*/ 4093197 h 7017706"/>
                <a:gd name="connsiteX20" fmla="*/ 3267533 w 5421466"/>
                <a:gd name="connsiteY20" fmla="*/ 3885807 h 7017706"/>
                <a:gd name="connsiteX21" fmla="*/ 3069570 w 5421466"/>
                <a:gd name="connsiteY21" fmla="*/ 3188224 h 7017706"/>
                <a:gd name="connsiteX22" fmla="*/ 2428547 w 5421466"/>
                <a:gd name="connsiteY22" fmla="*/ 1604521 h 7017706"/>
                <a:gd name="connsiteX23" fmla="*/ 2042048 w 5421466"/>
                <a:gd name="connsiteY23" fmla="*/ 680694 h 7017706"/>
                <a:gd name="connsiteX24" fmla="*/ 1976061 w 5421466"/>
                <a:gd name="connsiteY24" fmla="*/ 237634 h 7017706"/>
                <a:gd name="connsiteX25" fmla="*/ 1853512 w 5421466"/>
                <a:gd name="connsiteY25" fmla="*/ 1964 h 7017706"/>
                <a:gd name="connsiteX26" fmla="*/ 1674403 w 5421466"/>
                <a:gd name="connsiteY26" fmla="*/ 360183 h 7017706"/>
                <a:gd name="connsiteX27" fmla="*/ 1504721 w 5421466"/>
                <a:gd name="connsiteY27" fmla="*/ 1415985 h 7017706"/>
                <a:gd name="connsiteX28" fmla="*/ 1919500 w 5421466"/>
                <a:gd name="connsiteY28" fmla="*/ 2745164 h 7017706"/>
                <a:gd name="connsiteX29" fmla="*/ 2503962 w 5421466"/>
                <a:gd name="connsiteY29" fmla="*/ 3885807 h 7017706"/>
                <a:gd name="connsiteX30" fmla="*/ 2343706 w 5421466"/>
                <a:gd name="connsiteY30" fmla="*/ 3734978 h 7017706"/>
                <a:gd name="connsiteX31" fmla="*/ 1259624 w 5421466"/>
                <a:gd name="connsiteY31" fmla="*/ 2566055 h 7017706"/>
                <a:gd name="connsiteX32" fmla="*/ 760003 w 5421466"/>
                <a:gd name="connsiteY32" fmla="*/ 2019300 h 7017706"/>
                <a:gd name="connsiteX33" fmla="*/ 213248 w 5421466"/>
                <a:gd name="connsiteY33" fmla="*/ 1510253 h 7017706"/>
                <a:gd name="connsiteX34" fmla="*/ 213248 w 5421466"/>
                <a:gd name="connsiteY34" fmla="*/ 1642228 h 7017706"/>
                <a:gd name="connsiteX35" fmla="*/ 694015 w 5421466"/>
                <a:gd name="connsiteY35" fmla="*/ 2980834 h 7017706"/>
                <a:gd name="connsiteX36" fmla="*/ 1287904 w 5421466"/>
                <a:gd name="connsiteY36" fmla="*/ 4102624 h 7017706"/>
                <a:gd name="connsiteX37" fmla="*/ 2042048 w 5421466"/>
                <a:gd name="connsiteY37" fmla="*/ 4715366 h 7017706"/>
                <a:gd name="connsiteX38" fmla="*/ 2984729 w 5421466"/>
                <a:gd name="connsiteY38" fmla="*/ 5026451 h 7017706"/>
                <a:gd name="connsiteX39" fmla="*/ 2315426 w 5421466"/>
                <a:gd name="connsiteY39" fmla="*/ 5092438 h 7017706"/>
                <a:gd name="connsiteX40" fmla="*/ 1495294 w 5421466"/>
                <a:gd name="connsiteY40" fmla="*/ 4922756 h 7017706"/>
                <a:gd name="connsiteX41" fmla="*/ 760003 w 5421466"/>
                <a:gd name="connsiteY41" fmla="*/ 4187465 h 7017706"/>
                <a:gd name="connsiteX42" fmla="*/ 260382 w 5421466"/>
                <a:gd name="connsiteY42" fmla="*/ 3291919 h 7017706"/>
                <a:gd name="connsiteX43" fmla="*/ 5859 w 5421466"/>
                <a:gd name="connsiteY43" fmla="*/ 2924273 h 7017706"/>
                <a:gd name="connsiteX44" fmla="*/ 109554 w 5421466"/>
                <a:gd name="connsiteY44" fmla="*/ 3518162 h 7017706"/>
                <a:gd name="connsiteX45" fmla="*/ 420638 w 5421466"/>
                <a:gd name="connsiteY45" fmla="*/ 4922756 h 7017706"/>
                <a:gd name="connsiteX46" fmla="*/ 910832 w 5421466"/>
                <a:gd name="connsiteY46" fmla="*/ 5544925 h 7017706"/>
                <a:gd name="connsiteX47" fmla="*/ 1523574 w 5421466"/>
                <a:gd name="connsiteY47" fmla="*/ 5761741 h 7017706"/>
                <a:gd name="connsiteX48" fmla="*/ 2287145 w 5421466"/>
                <a:gd name="connsiteY48" fmla="*/ 5724034 h 7017706"/>
                <a:gd name="connsiteX49" fmla="*/ 3720020 w 5421466"/>
                <a:gd name="connsiteY49" fmla="*/ 5516644 h 7017706"/>
                <a:gd name="connsiteX50" fmla="*/ 3701166 w 5421466"/>
                <a:gd name="connsiteY50" fmla="*/ 5563778 h 7017706"/>
                <a:gd name="connsiteX51" fmla="*/ 3503203 w 5421466"/>
                <a:gd name="connsiteY51" fmla="*/ 6129387 h 7017706"/>
                <a:gd name="connsiteX52" fmla="*/ 3456069 w 5421466"/>
                <a:gd name="connsiteY52" fmla="*/ 6091679 h 7017706"/>
                <a:gd name="connsiteX0" fmla="*/ 3418362 w 5421466"/>
                <a:gd name="connsiteY0" fmla="*/ 6148240 h 7017706"/>
                <a:gd name="connsiteX1" fmla="*/ 4455310 w 5421466"/>
                <a:gd name="connsiteY1" fmla="*/ 6044545 h 7017706"/>
                <a:gd name="connsiteX2" fmla="*/ 4455310 w 5421466"/>
                <a:gd name="connsiteY2" fmla="*/ 6035119 h 7017706"/>
                <a:gd name="connsiteX3" fmla="*/ 4172506 w 5421466"/>
                <a:gd name="connsiteY3" fmla="*/ 5431803 h 7017706"/>
                <a:gd name="connsiteX4" fmla="*/ 4181933 w 5421466"/>
                <a:gd name="connsiteY4" fmla="*/ 5337535 h 7017706"/>
                <a:gd name="connsiteX5" fmla="*/ 4596712 w 5421466"/>
                <a:gd name="connsiteY5" fmla="*/ 4932183 h 7017706"/>
                <a:gd name="connsiteX6" fmla="*/ 5058626 w 5421466"/>
                <a:gd name="connsiteY6" fmla="*/ 3800966 h 7017706"/>
                <a:gd name="connsiteX7" fmla="*/ 5416844 w 5421466"/>
                <a:gd name="connsiteY7" fmla="*/ 2735737 h 7017706"/>
                <a:gd name="connsiteX8" fmla="*/ 5209455 w 5421466"/>
                <a:gd name="connsiteY8" fmla="*/ 2801725 h 7017706"/>
                <a:gd name="connsiteX9" fmla="*/ 4493017 w 5421466"/>
                <a:gd name="connsiteY9" fmla="*/ 3169370 h 7017706"/>
                <a:gd name="connsiteX10" fmla="*/ 3691739 w 5421466"/>
                <a:gd name="connsiteY10" fmla="*/ 4074343 h 7017706"/>
                <a:gd name="connsiteX11" fmla="*/ 3757727 w 5421466"/>
                <a:gd name="connsiteY11" fmla="*/ 3546442 h 7017706"/>
                <a:gd name="connsiteX12" fmla="*/ 4087665 w 5421466"/>
                <a:gd name="connsiteY12" fmla="*/ 2009873 h 7017706"/>
                <a:gd name="connsiteX13" fmla="*/ 4285628 w 5421466"/>
                <a:gd name="connsiteY13" fmla="*/ 1302863 h 7017706"/>
                <a:gd name="connsiteX14" fmla="*/ 4313908 w 5421466"/>
                <a:gd name="connsiteY14" fmla="*/ 963498 h 7017706"/>
                <a:gd name="connsiteX15" fmla="*/ 4049958 w 5421466"/>
                <a:gd name="connsiteY15" fmla="*/ 1199168 h 7017706"/>
                <a:gd name="connsiteX16" fmla="*/ 3569191 w 5421466"/>
                <a:gd name="connsiteY16" fmla="*/ 1840191 h 7017706"/>
                <a:gd name="connsiteX17" fmla="*/ 3408935 w 5421466"/>
                <a:gd name="connsiteY17" fmla="*/ 2349238 h 7017706"/>
                <a:gd name="connsiteX18" fmla="*/ 3324094 w 5421466"/>
                <a:gd name="connsiteY18" fmla="*/ 3518162 h 7017706"/>
                <a:gd name="connsiteX19" fmla="*/ 3267533 w 5421466"/>
                <a:gd name="connsiteY19" fmla="*/ 4093197 h 7017706"/>
                <a:gd name="connsiteX20" fmla="*/ 3267533 w 5421466"/>
                <a:gd name="connsiteY20" fmla="*/ 3885807 h 7017706"/>
                <a:gd name="connsiteX21" fmla="*/ 3069570 w 5421466"/>
                <a:gd name="connsiteY21" fmla="*/ 3188224 h 7017706"/>
                <a:gd name="connsiteX22" fmla="*/ 2428547 w 5421466"/>
                <a:gd name="connsiteY22" fmla="*/ 1604521 h 7017706"/>
                <a:gd name="connsiteX23" fmla="*/ 2042048 w 5421466"/>
                <a:gd name="connsiteY23" fmla="*/ 680694 h 7017706"/>
                <a:gd name="connsiteX24" fmla="*/ 1976061 w 5421466"/>
                <a:gd name="connsiteY24" fmla="*/ 237634 h 7017706"/>
                <a:gd name="connsiteX25" fmla="*/ 1853512 w 5421466"/>
                <a:gd name="connsiteY25" fmla="*/ 1964 h 7017706"/>
                <a:gd name="connsiteX26" fmla="*/ 1674403 w 5421466"/>
                <a:gd name="connsiteY26" fmla="*/ 360183 h 7017706"/>
                <a:gd name="connsiteX27" fmla="*/ 1504721 w 5421466"/>
                <a:gd name="connsiteY27" fmla="*/ 1415985 h 7017706"/>
                <a:gd name="connsiteX28" fmla="*/ 1919500 w 5421466"/>
                <a:gd name="connsiteY28" fmla="*/ 2745164 h 7017706"/>
                <a:gd name="connsiteX29" fmla="*/ 2503962 w 5421466"/>
                <a:gd name="connsiteY29" fmla="*/ 3885807 h 7017706"/>
                <a:gd name="connsiteX30" fmla="*/ 2343706 w 5421466"/>
                <a:gd name="connsiteY30" fmla="*/ 3734978 h 7017706"/>
                <a:gd name="connsiteX31" fmla="*/ 1259624 w 5421466"/>
                <a:gd name="connsiteY31" fmla="*/ 2566055 h 7017706"/>
                <a:gd name="connsiteX32" fmla="*/ 760003 w 5421466"/>
                <a:gd name="connsiteY32" fmla="*/ 2019300 h 7017706"/>
                <a:gd name="connsiteX33" fmla="*/ 213248 w 5421466"/>
                <a:gd name="connsiteY33" fmla="*/ 1510253 h 7017706"/>
                <a:gd name="connsiteX34" fmla="*/ 213248 w 5421466"/>
                <a:gd name="connsiteY34" fmla="*/ 1642228 h 7017706"/>
                <a:gd name="connsiteX35" fmla="*/ 694015 w 5421466"/>
                <a:gd name="connsiteY35" fmla="*/ 2980834 h 7017706"/>
                <a:gd name="connsiteX36" fmla="*/ 1287904 w 5421466"/>
                <a:gd name="connsiteY36" fmla="*/ 4102624 h 7017706"/>
                <a:gd name="connsiteX37" fmla="*/ 2042048 w 5421466"/>
                <a:gd name="connsiteY37" fmla="*/ 4715366 h 7017706"/>
                <a:gd name="connsiteX38" fmla="*/ 2984729 w 5421466"/>
                <a:gd name="connsiteY38" fmla="*/ 5026451 h 7017706"/>
                <a:gd name="connsiteX39" fmla="*/ 2315426 w 5421466"/>
                <a:gd name="connsiteY39" fmla="*/ 5092438 h 7017706"/>
                <a:gd name="connsiteX40" fmla="*/ 1495294 w 5421466"/>
                <a:gd name="connsiteY40" fmla="*/ 4922756 h 7017706"/>
                <a:gd name="connsiteX41" fmla="*/ 760003 w 5421466"/>
                <a:gd name="connsiteY41" fmla="*/ 4187465 h 7017706"/>
                <a:gd name="connsiteX42" fmla="*/ 260382 w 5421466"/>
                <a:gd name="connsiteY42" fmla="*/ 3291919 h 7017706"/>
                <a:gd name="connsiteX43" fmla="*/ 5859 w 5421466"/>
                <a:gd name="connsiteY43" fmla="*/ 2924273 h 7017706"/>
                <a:gd name="connsiteX44" fmla="*/ 109554 w 5421466"/>
                <a:gd name="connsiteY44" fmla="*/ 3518162 h 7017706"/>
                <a:gd name="connsiteX45" fmla="*/ 420638 w 5421466"/>
                <a:gd name="connsiteY45" fmla="*/ 4922756 h 7017706"/>
                <a:gd name="connsiteX46" fmla="*/ 910832 w 5421466"/>
                <a:gd name="connsiteY46" fmla="*/ 5544925 h 7017706"/>
                <a:gd name="connsiteX47" fmla="*/ 1523574 w 5421466"/>
                <a:gd name="connsiteY47" fmla="*/ 5761741 h 7017706"/>
                <a:gd name="connsiteX48" fmla="*/ 2287145 w 5421466"/>
                <a:gd name="connsiteY48" fmla="*/ 5724034 h 7017706"/>
                <a:gd name="connsiteX49" fmla="*/ 3720020 w 5421466"/>
                <a:gd name="connsiteY49" fmla="*/ 5516644 h 7017706"/>
                <a:gd name="connsiteX50" fmla="*/ 3701166 w 5421466"/>
                <a:gd name="connsiteY50" fmla="*/ 5563778 h 7017706"/>
                <a:gd name="connsiteX51" fmla="*/ 3503203 w 5421466"/>
                <a:gd name="connsiteY51" fmla="*/ 6129387 h 7017706"/>
                <a:gd name="connsiteX52" fmla="*/ 3456069 w 5421466"/>
                <a:gd name="connsiteY52" fmla="*/ 6091679 h 7017706"/>
                <a:gd name="connsiteX0" fmla="*/ 3418362 w 5421466"/>
                <a:gd name="connsiteY0" fmla="*/ 6148240 h 7017706"/>
                <a:gd name="connsiteX1" fmla="*/ 4455310 w 5421466"/>
                <a:gd name="connsiteY1" fmla="*/ 6044545 h 7017706"/>
                <a:gd name="connsiteX2" fmla="*/ 4455310 w 5421466"/>
                <a:gd name="connsiteY2" fmla="*/ 6035119 h 7017706"/>
                <a:gd name="connsiteX3" fmla="*/ 4172506 w 5421466"/>
                <a:gd name="connsiteY3" fmla="*/ 5431803 h 7017706"/>
                <a:gd name="connsiteX4" fmla="*/ 4181933 w 5421466"/>
                <a:gd name="connsiteY4" fmla="*/ 5337535 h 7017706"/>
                <a:gd name="connsiteX5" fmla="*/ 4596712 w 5421466"/>
                <a:gd name="connsiteY5" fmla="*/ 4932183 h 7017706"/>
                <a:gd name="connsiteX6" fmla="*/ 5058626 w 5421466"/>
                <a:gd name="connsiteY6" fmla="*/ 3800966 h 7017706"/>
                <a:gd name="connsiteX7" fmla="*/ 5416844 w 5421466"/>
                <a:gd name="connsiteY7" fmla="*/ 2735737 h 7017706"/>
                <a:gd name="connsiteX8" fmla="*/ 5209455 w 5421466"/>
                <a:gd name="connsiteY8" fmla="*/ 2801725 h 7017706"/>
                <a:gd name="connsiteX9" fmla="*/ 4493017 w 5421466"/>
                <a:gd name="connsiteY9" fmla="*/ 3169370 h 7017706"/>
                <a:gd name="connsiteX10" fmla="*/ 3691739 w 5421466"/>
                <a:gd name="connsiteY10" fmla="*/ 4074343 h 7017706"/>
                <a:gd name="connsiteX11" fmla="*/ 3757727 w 5421466"/>
                <a:gd name="connsiteY11" fmla="*/ 3546442 h 7017706"/>
                <a:gd name="connsiteX12" fmla="*/ 4087665 w 5421466"/>
                <a:gd name="connsiteY12" fmla="*/ 2009873 h 7017706"/>
                <a:gd name="connsiteX13" fmla="*/ 4285628 w 5421466"/>
                <a:gd name="connsiteY13" fmla="*/ 1302863 h 7017706"/>
                <a:gd name="connsiteX14" fmla="*/ 4313908 w 5421466"/>
                <a:gd name="connsiteY14" fmla="*/ 963498 h 7017706"/>
                <a:gd name="connsiteX15" fmla="*/ 4049958 w 5421466"/>
                <a:gd name="connsiteY15" fmla="*/ 1199168 h 7017706"/>
                <a:gd name="connsiteX16" fmla="*/ 3569191 w 5421466"/>
                <a:gd name="connsiteY16" fmla="*/ 1840191 h 7017706"/>
                <a:gd name="connsiteX17" fmla="*/ 3408935 w 5421466"/>
                <a:gd name="connsiteY17" fmla="*/ 2349238 h 7017706"/>
                <a:gd name="connsiteX18" fmla="*/ 3324094 w 5421466"/>
                <a:gd name="connsiteY18" fmla="*/ 3518162 h 7017706"/>
                <a:gd name="connsiteX19" fmla="*/ 3267533 w 5421466"/>
                <a:gd name="connsiteY19" fmla="*/ 4093197 h 7017706"/>
                <a:gd name="connsiteX20" fmla="*/ 3267533 w 5421466"/>
                <a:gd name="connsiteY20" fmla="*/ 3885807 h 7017706"/>
                <a:gd name="connsiteX21" fmla="*/ 3069570 w 5421466"/>
                <a:gd name="connsiteY21" fmla="*/ 3188224 h 7017706"/>
                <a:gd name="connsiteX22" fmla="*/ 2428547 w 5421466"/>
                <a:gd name="connsiteY22" fmla="*/ 1604521 h 7017706"/>
                <a:gd name="connsiteX23" fmla="*/ 2042048 w 5421466"/>
                <a:gd name="connsiteY23" fmla="*/ 680694 h 7017706"/>
                <a:gd name="connsiteX24" fmla="*/ 1976061 w 5421466"/>
                <a:gd name="connsiteY24" fmla="*/ 237634 h 7017706"/>
                <a:gd name="connsiteX25" fmla="*/ 1853512 w 5421466"/>
                <a:gd name="connsiteY25" fmla="*/ 1964 h 7017706"/>
                <a:gd name="connsiteX26" fmla="*/ 1674403 w 5421466"/>
                <a:gd name="connsiteY26" fmla="*/ 360183 h 7017706"/>
                <a:gd name="connsiteX27" fmla="*/ 1504721 w 5421466"/>
                <a:gd name="connsiteY27" fmla="*/ 1415985 h 7017706"/>
                <a:gd name="connsiteX28" fmla="*/ 1919500 w 5421466"/>
                <a:gd name="connsiteY28" fmla="*/ 2745164 h 7017706"/>
                <a:gd name="connsiteX29" fmla="*/ 2503962 w 5421466"/>
                <a:gd name="connsiteY29" fmla="*/ 3885807 h 7017706"/>
                <a:gd name="connsiteX30" fmla="*/ 2343706 w 5421466"/>
                <a:gd name="connsiteY30" fmla="*/ 3734978 h 7017706"/>
                <a:gd name="connsiteX31" fmla="*/ 1259624 w 5421466"/>
                <a:gd name="connsiteY31" fmla="*/ 2566055 h 7017706"/>
                <a:gd name="connsiteX32" fmla="*/ 760003 w 5421466"/>
                <a:gd name="connsiteY32" fmla="*/ 2019300 h 7017706"/>
                <a:gd name="connsiteX33" fmla="*/ 213248 w 5421466"/>
                <a:gd name="connsiteY33" fmla="*/ 1510253 h 7017706"/>
                <a:gd name="connsiteX34" fmla="*/ 213248 w 5421466"/>
                <a:gd name="connsiteY34" fmla="*/ 1642228 h 7017706"/>
                <a:gd name="connsiteX35" fmla="*/ 694015 w 5421466"/>
                <a:gd name="connsiteY35" fmla="*/ 2980834 h 7017706"/>
                <a:gd name="connsiteX36" fmla="*/ 1287904 w 5421466"/>
                <a:gd name="connsiteY36" fmla="*/ 4102624 h 7017706"/>
                <a:gd name="connsiteX37" fmla="*/ 2042048 w 5421466"/>
                <a:gd name="connsiteY37" fmla="*/ 4715366 h 7017706"/>
                <a:gd name="connsiteX38" fmla="*/ 2984729 w 5421466"/>
                <a:gd name="connsiteY38" fmla="*/ 5026451 h 7017706"/>
                <a:gd name="connsiteX39" fmla="*/ 2315426 w 5421466"/>
                <a:gd name="connsiteY39" fmla="*/ 5092438 h 7017706"/>
                <a:gd name="connsiteX40" fmla="*/ 1495294 w 5421466"/>
                <a:gd name="connsiteY40" fmla="*/ 4922756 h 7017706"/>
                <a:gd name="connsiteX41" fmla="*/ 760003 w 5421466"/>
                <a:gd name="connsiteY41" fmla="*/ 4187465 h 7017706"/>
                <a:gd name="connsiteX42" fmla="*/ 260382 w 5421466"/>
                <a:gd name="connsiteY42" fmla="*/ 3291919 h 7017706"/>
                <a:gd name="connsiteX43" fmla="*/ 5859 w 5421466"/>
                <a:gd name="connsiteY43" fmla="*/ 2924273 h 7017706"/>
                <a:gd name="connsiteX44" fmla="*/ 109554 w 5421466"/>
                <a:gd name="connsiteY44" fmla="*/ 3518162 h 7017706"/>
                <a:gd name="connsiteX45" fmla="*/ 420638 w 5421466"/>
                <a:gd name="connsiteY45" fmla="*/ 4922756 h 7017706"/>
                <a:gd name="connsiteX46" fmla="*/ 910832 w 5421466"/>
                <a:gd name="connsiteY46" fmla="*/ 5544925 h 7017706"/>
                <a:gd name="connsiteX47" fmla="*/ 1523574 w 5421466"/>
                <a:gd name="connsiteY47" fmla="*/ 5761741 h 7017706"/>
                <a:gd name="connsiteX48" fmla="*/ 2287145 w 5421466"/>
                <a:gd name="connsiteY48" fmla="*/ 5724034 h 7017706"/>
                <a:gd name="connsiteX49" fmla="*/ 3609909 w 5421466"/>
                <a:gd name="connsiteY49" fmla="*/ 5516644 h 7017706"/>
                <a:gd name="connsiteX50" fmla="*/ 3701166 w 5421466"/>
                <a:gd name="connsiteY50" fmla="*/ 5563778 h 7017706"/>
                <a:gd name="connsiteX51" fmla="*/ 3503203 w 5421466"/>
                <a:gd name="connsiteY51" fmla="*/ 6129387 h 7017706"/>
                <a:gd name="connsiteX52" fmla="*/ 3456069 w 5421466"/>
                <a:gd name="connsiteY52" fmla="*/ 6091679 h 7017706"/>
                <a:gd name="connsiteX0" fmla="*/ 3418362 w 5421466"/>
                <a:gd name="connsiteY0" fmla="*/ 6148240 h 6148240"/>
                <a:gd name="connsiteX1" fmla="*/ 4455310 w 5421466"/>
                <a:gd name="connsiteY1" fmla="*/ 6044545 h 6148240"/>
                <a:gd name="connsiteX2" fmla="*/ 4455310 w 5421466"/>
                <a:gd name="connsiteY2" fmla="*/ 6035119 h 6148240"/>
                <a:gd name="connsiteX3" fmla="*/ 4172506 w 5421466"/>
                <a:gd name="connsiteY3" fmla="*/ 5431803 h 6148240"/>
                <a:gd name="connsiteX4" fmla="*/ 4181933 w 5421466"/>
                <a:gd name="connsiteY4" fmla="*/ 5337535 h 6148240"/>
                <a:gd name="connsiteX5" fmla="*/ 4596712 w 5421466"/>
                <a:gd name="connsiteY5" fmla="*/ 4932183 h 6148240"/>
                <a:gd name="connsiteX6" fmla="*/ 5058626 w 5421466"/>
                <a:gd name="connsiteY6" fmla="*/ 3800966 h 6148240"/>
                <a:gd name="connsiteX7" fmla="*/ 5416844 w 5421466"/>
                <a:gd name="connsiteY7" fmla="*/ 2735737 h 6148240"/>
                <a:gd name="connsiteX8" fmla="*/ 5209455 w 5421466"/>
                <a:gd name="connsiteY8" fmla="*/ 2801725 h 6148240"/>
                <a:gd name="connsiteX9" fmla="*/ 4493017 w 5421466"/>
                <a:gd name="connsiteY9" fmla="*/ 3169370 h 6148240"/>
                <a:gd name="connsiteX10" fmla="*/ 3691739 w 5421466"/>
                <a:gd name="connsiteY10" fmla="*/ 4074343 h 6148240"/>
                <a:gd name="connsiteX11" fmla="*/ 3757727 w 5421466"/>
                <a:gd name="connsiteY11" fmla="*/ 3546442 h 6148240"/>
                <a:gd name="connsiteX12" fmla="*/ 4087665 w 5421466"/>
                <a:gd name="connsiteY12" fmla="*/ 2009873 h 6148240"/>
                <a:gd name="connsiteX13" fmla="*/ 4285628 w 5421466"/>
                <a:gd name="connsiteY13" fmla="*/ 1302863 h 6148240"/>
                <a:gd name="connsiteX14" fmla="*/ 4313908 w 5421466"/>
                <a:gd name="connsiteY14" fmla="*/ 963498 h 6148240"/>
                <a:gd name="connsiteX15" fmla="*/ 4049958 w 5421466"/>
                <a:gd name="connsiteY15" fmla="*/ 1199168 h 6148240"/>
                <a:gd name="connsiteX16" fmla="*/ 3569191 w 5421466"/>
                <a:gd name="connsiteY16" fmla="*/ 1840191 h 6148240"/>
                <a:gd name="connsiteX17" fmla="*/ 3408935 w 5421466"/>
                <a:gd name="connsiteY17" fmla="*/ 2349238 h 6148240"/>
                <a:gd name="connsiteX18" fmla="*/ 3324094 w 5421466"/>
                <a:gd name="connsiteY18" fmla="*/ 3518162 h 6148240"/>
                <a:gd name="connsiteX19" fmla="*/ 3267533 w 5421466"/>
                <a:gd name="connsiteY19" fmla="*/ 4093197 h 6148240"/>
                <a:gd name="connsiteX20" fmla="*/ 3267533 w 5421466"/>
                <a:gd name="connsiteY20" fmla="*/ 3885807 h 6148240"/>
                <a:gd name="connsiteX21" fmla="*/ 3069570 w 5421466"/>
                <a:gd name="connsiteY21" fmla="*/ 3188224 h 6148240"/>
                <a:gd name="connsiteX22" fmla="*/ 2428547 w 5421466"/>
                <a:gd name="connsiteY22" fmla="*/ 1604521 h 6148240"/>
                <a:gd name="connsiteX23" fmla="*/ 2042048 w 5421466"/>
                <a:gd name="connsiteY23" fmla="*/ 680694 h 6148240"/>
                <a:gd name="connsiteX24" fmla="*/ 1976061 w 5421466"/>
                <a:gd name="connsiteY24" fmla="*/ 237634 h 6148240"/>
                <a:gd name="connsiteX25" fmla="*/ 1853512 w 5421466"/>
                <a:gd name="connsiteY25" fmla="*/ 1964 h 6148240"/>
                <a:gd name="connsiteX26" fmla="*/ 1674403 w 5421466"/>
                <a:gd name="connsiteY26" fmla="*/ 360183 h 6148240"/>
                <a:gd name="connsiteX27" fmla="*/ 1504721 w 5421466"/>
                <a:gd name="connsiteY27" fmla="*/ 1415985 h 6148240"/>
                <a:gd name="connsiteX28" fmla="*/ 1919500 w 5421466"/>
                <a:gd name="connsiteY28" fmla="*/ 2745164 h 6148240"/>
                <a:gd name="connsiteX29" fmla="*/ 2503962 w 5421466"/>
                <a:gd name="connsiteY29" fmla="*/ 3885807 h 6148240"/>
                <a:gd name="connsiteX30" fmla="*/ 2343706 w 5421466"/>
                <a:gd name="connsiteY30" fmla="*/ 3734978 h 6148240"/>
                <a:gd name="connsiteX31" fmla="*/ 1259624 w 5421466"/>
                <a:gd name="connsiteY31" fmla="*/ 2566055 h 6148240"/>
                <a:gd name="connsiteX32" fmla="*/ 760003 w 5421466"/>
                <a:gd name="connsiteY32" fmla="*/ 2019300 h 6148240"/>
                <a:gd name="connsiteX33" fmla="*/ 213248 w 5421466"/>
                <a:gd name="connsiteY33" fmla="*/ 1510253 h 6148240"/>
                <a:gd name="connsiteX34" fmla="*/ 213248 w 5421466"/>
                <a:gd name="connsiteY34" fmla="*/ 1642228 h 6148240"/>
                <a:gd name="connsiteX35" fmla="*/ 694015 w 5421466"/>
                <a:gd name="connsiteY35" fmla="*/ 2980834 h 6148240"/>
                <a:gd name="connsiteX36" fmla="*/ 1287904 w 5421466"/>
                <a:gd name="connsiteY36" fmla="*/ 4102624 h 6148240"/>
                <a:gd name="connsiteX37" fmla="*/ 2042048 w 5421466"/>
                <a:gd name="connsiteY37" fmla="*/ 4715366 h 6148240"/>
                <a:gd name="connsiteX38" fmla="*/ 2984729 w 5421466"/>
                <a:gd name="connsiteY38" fmla="*/ 5026451 h 6148240"/>
                <a:gd name="connsiteX39" fmla="*/ 2315426 w 5421466"/>
                <a:gd name="connsiteY39" fmla="*/ 5092438 h 6148240"/>
                <a:gd name="connsiteX40" fmla="*/ 1495294 w 5421466"/>
                <a:gd name="connsiteY40" fmla="*/ 4922756 h 6148240"/>
                <a:gd name="connsiteX41" fmla="*/ 760003 w 5421466"/>
                <a:gd name="connsiteY41" fmla="*/ 4187465 h 6148240"/>
                <a:gd name="connsiteX42" fmla="*/ 260382 w 5421466"/>
                <a:gd name="connsiteY42" fmla="*/ 3291919 h 6148240"/>
                <a:gd name="connsiteX43" fmla="*/ 5859 w 5421466"/>
                <a:gd name="connsiteY43" fmla="*/ 2924273 h 6148240"/>
                <a:gd name="connsiteX44" fmla="*/ 109554 w 5421466"/>
                <a:gd name="connsiteY44" fmla="*/ 3518162 h 6148240"/>
                <a:gd name="connsiteX45" fmla="*/ 420638 w 5421466"/>
                <a:gd name="connsiteY45" fmla="*/ 4922756 h 6148240"/>
                <a:gd name="connsiteX46" fmla="*/ 910832 w 5421466"/>
                <a:gd name="connsiteY46" fmla="*/ 5544925 h 6148240"/>
                <a:gd name="connsiteX47" fmla="*/ 1523574 w 5421466"/>
                <a:gd name="connsiteY47" fmla="*/ 5761741 h 6148240"/>
                <a:gd name="connsiteX48" fmla="*/ 2287145 w 5421466"/>
                <a:gd name="connsiteY48" fmla="*/ 5724034 h 6148240"/>
                <a:gd name="connsiteX49" fmla="*/ 3609909 w 5421466"/>
                <a:gd name="connsiteY49" fmla="*/ 5516644 h 6148240"/>
                <a:gd name="connsiteX50" fmla="*/ 3701166 w 5421466"/>
                <a:gd name="connsiteY50" fmla="*/ 5563778 h 6148240"/>
                <a:gd name="connsiteX51" fmla="*/ 3503203 w 5421466"/>
                <a:gd name="connsiteY51" fmla="*/ 6129387 h 6148240"/>
                <a:gd name="connsiteX0" fmla="*/ 4455310 w 5421466"/>
                <a:gd name="connsiteY0" fmla="*/ 6044545 h 6129387"/>
                <a:gd name="connsiteX1" fmla="*/ 4455310 w 5421466"/>
                <a:gd name="connsiteY1" fmla="*/ 6035119 h 6129387"/>
                <a:gd name="connsiteX2" fmla="*/ 4172506 w 5421466"/>
                <a:gd name="connsiteY2" fmla="*/ 5431803 h 6129387"/>
                <a:gd name="connsiteX3" fmla="*/ 4181933 w 5421466"/>
                <a:gd name="connsiteY3" fmla="*/ 5337535 h 6129387"/>
                <a:gd name="connsiteX4" fmla="*/ 4596712 w 5421466"/>
                <a:gd name="connsiteY4" fmla="*/ 4932183 h 6129387"/>
                <a:gd name="connsiteX5" fmla="*/ 5058626 w 5421466"/>
                <a:gd name="connsiteY5" fmla="*/ 3800966 h 6129387"/>
                <a:gd name="connsiteX6" fmla="*/ 5416844 w 5421466"/>
                <a:gd name="connsiteY6" fmla="*/ 2735737 h 6129387"/>
                <a:gd name="connsiteX7" fmla="*/ 5209455 w 5421466"/>
                <a:gd name="connsiteY7" fmla="*/ 2801725 h 6129387"/>
                <a:gd name="connsiteX8" fmla="*/ 4493017 w 5421466"/>
                <a:gd name="connsiteY8" fmla="*/ 3169370 h 6129387"/>
                <a:gd name="connsiteX9" fmla="*/ 3691739 w 5421466"/>
                <a:gd name="connsiteY9" fmla="*/ 4074343 h 6129387"/>
                <a:gd name="connsiteX10" fmla="*/ 3757727 w 5421466"/>
                <a:gd name="connsiteY10" fmla="*/ 3546442 h 6129387"/>
                <a:gd name="connsiteX11" fmla="*/ 4087665 w 5421466"/>
                <a:gd name="connsiteY11" fmla="*/ 2009873 h 6129387"/>
                <a:gd name="connsiteX12" fmla="*/ 4285628 w 5421466"/>
                <a:gd name="connsiteY12" fmla="*/ 1302863 h 6129387"/>
                <a:gd name="connsiteX13" fmla="*/ 4313908 w 5421466"/>
                <a:gd name="connsiteY13" fmla="*/ 963498 h 6129387"/>
                <a:gd name="connsiteX14" fmla="*/ 4049958 w 5421466"/>
                <a:gd name="connsiteY14" fmla="*/ 1199168 h 6129387"/>
                <a:gd name="connsiteX15" fmla="*/ 3569191 w 5421466"/>
                <a:gd name="connsiteY15" fmla="*/ 1840191 h 6129387"/>
                <a:gd name="connsiteX16" fmla="*/ 3408935 w 5421466"/>
                <a:gd name="connsiteY16" fmla="*/ 2349238 h 6129387"/>
                <a:gd name="connsiteX17" fmla="*/ 3324094 w 5421466"/>
                <a:gd name="connsiteY17" fmla="*/ 3518162 h 6129387"/>
                <a:gd name="connsiteX18" fmla="*/ 3267533 w 5421466"/>
                <a:gd name="connsiteY18" fmla="*/ 4093197 h 6129387"/>
                <a:gd name="connsiteX19" fmla="*/ 3267533 w 5421466"/>
                <a:gd name="connsiteY19" fmla="*/ 3885807 h 6129387"/>
                <a:gd name="connsiteX20" fmla="*/ 3069570 w 5421466"/>
                <a:gd name="connsiteY20" fmla="*/ 3188224 h 6129387"/>
                <a:gd name="connsiteX21" fmla="*/ 2428547 w 5421466"/>
                <a:gd name="connsiteY21" fmla="*/ 1604521 h 6129387"/>
                <a:gd name="connsiteX22" fmla="*/ 2042048 w 5421466"/>
                <a:gd name="connsiteY22" fmla="*/ 680694 h 6129387"/>
                <a:gd name="connsiteX23" fmla="*/ 1976061 w 5421466"/>
                <a:gd name="connsiteY23" fmla="*/ 237634 h 6129387"/>
                <a:gd name="connsiteX24" fmla="*/ 1853512 w 5421466"/>
                <a:gd name="connsiteY24" fmla="*/ 1964 h 6129387"/>
                <a:gd name="connsiteX25" fmla="*/ 1674403 w 5421466"/>
                <a:gd name="connsiteY25" fmla="*/ 360183 h 6129387"/>
                <a:gd name="connsiteX26" fmla="*/ 1504721 w 5421466"/>
                <a:gd name="connsiteY26" fmla="*/ 1415985 h 6129387"/>
                <a:gd name="connsiteX27" fmla="*/ 1919500 w 5421466"/>
                <a:gd name="connsiteY27" fmla="*/ 2745164 h 6129387"/>
                <a:gd name="connsiteX28" fmla="*/ 2503962 w 5421466"/>
                <a:gd name="connsiteY28" fmla="*/ 3885807 h 6129387"/>
                <a:gd name="connsiteX29" fmla="*/ 2343706 w 5421466"/>
                <a:gd name="connsiteY29" fmla="*/ 3734978 h 6129387"/>
                <a:gd name="connsiteX30" fmla="*/ 1259624 w 5421466"/>
                <a:gd name="connsiteY30" fmla="*/ 2566055 h 6129387"/>
                <a:gd name="connsiteX31" fmla="*/ 760003 w 5421466"/>
                <a:gd name="connsiteY31" fmla="*/ 2019300 h 6129387"/>
                <a:gd name="connsiteX32" fmla="*/ 213248 w 5421466"/>
                <a:gd name="connsiteY32" fmla="*/ 1510253 h 6129387"/>
                <a:gd name="connsiteX33" fmla="*/ 213248 w 5421466"/>
                <a:gd name="connsiteY33" fmla="*/ 1642228 h 6129387"/>
                <a:gd name="connsiteX34" fmla="*/ 694015 w 5421466"/>
                <a:gd name="connsiteY34" fmla="*/ 2980834 h 6129387"/>
                <a:gd name="connsiteX35" fmla="*/ 1287904 w 5421466"/>
                <a:gd name="connsiteY35" fmla="*/ 4102624 h 6129387"/>
                <a:gd name="connsiteX36" fmla="*/ 2042048 w 5421466"/>
                <a:gd name="connsiteY36" fmla="*/ 4715366 h 6129387"/>
                <a:gd name="connsiteX37" fmla="*/ 2984729 w 5421466"/>
                <a:gd name="connsiteY37" fmla="*/ 5026451 h 6129387"/>
                <a:gd name="connsiteX38" fmla="*/ 2315426 w 5421466"/>
                <a:gd name="connsiteY38" fmla="*/ 5092438 h 6129387"/>
                <a:gd name="connsiteX39" fmla="*/ 1495294 w 5421466"/>
                <a:gd name="connsiteY39" fmla="*/ 4922756 h 6129387"/>
                <a:gd name="connsiteX40" fmla="*/ 760003 w 5421466"/>
                <a:gd name="connsiteY40" fmla="*/ 4187465 h 6129387"/>
                <a:gd name="connsiteX41" fmla="*/ 260382 w 5421466"/>
                <a:gd name="connsiteY41" fmla="*/ 3291919 h 6129387"/>
                <a:gd name="connsiteX42" fmla="*/ 5859 w 5421466"/>
                <a:gd name="connsiteY42" fmla="*/ 2924273 h 6129387"/>
                <a:gd name="connsiteX43" fmla="*/ 109554 w 5421466"/>
                <a:gd name="connsiteY43" fmla="*/ 3518162 h 6129387"/>
                <a:gd name="connsiteX44" fmla="*/ 420638 w 5421466"/>
                <a:gd name="connsiteY44" fmla="*/ 4922756 h 6129387"/>
                <a:gd name="connsiteX45" fmla="*/ 910832 w 5421466"/>
                <a:gd name="connsiteY45" fmla="*/ 5544925 h 6129387"/>
                <a:gd name="connsiteX46" fmla="*/ 1523574 w 5421466"/>
                <a:gd name="connsiteY46" fmla="*/ 5761741 h 6129387"/>
                <a:gd name="connsiteX47" fmla="*/ 2287145 w 5421466"/>
                <a:gd name="connsiteY47" fmla="*/ 5724034 h 6129387"/>
                <a:gd name="connsiteX48" fmla="*/ 3609909 w 5421466"/>
                <a:gd name="connsiteY48" fmla="*/ 5516644 h 6129387"/>
                <a:gd name="connsiteX49" fmla="*/ 3701166 w 5421466"/>
                <a:gd name="connsiteY49" fmla="*/ 5563778 h 6129387"/>
                <a:gd name="connsiteX50" fmla="*/ 3503203 w 5421466"/>
                <a:gd name="connsiteY50" fmla="*/ 6129387 h 6129387"/>
                <a:gd name="connsiteX0" fmla="*/ 4455310 w 5421466"/>
                <a:gd name="connsiteY0" fmla="*/ 6044545 h 6129387"/>
                <a:gd name="connsiteX1" fmla="*/ 4172506 w 5421466"/>
                <a:gd name="connsiteY1" fmla="*/ 5431803 h 6129387"/>
                <a:gd name="connsiteX2" fmla="*/ 4181933 w 5421466"/>
                <a:gd name="connsiteY2" fmla="*/ 5337535 h 6129387"/>
                <a:gd name="connsiteX3" fmla="*/ 4596712 w 5421466"/>
                <a:gd name="connsiteY3" fmla="*/ 4932183 h 6129387"/>
                <a:gd name="connsiteX4" fmla="*/ 5058626 w 5421466"/>
                <a:gd name="connsiteY4" fmla="*/ 3800966 h 6129387"/>
                <a:gd name="connsiteX5" fmla="*/ 5416844 w 5421466"/>
                <a:gd name="connsiteY5" fmla="*/ 2735737 h 6129387"/>
                <a:gd name="connsiteX6" fmla="*/ 5209455 w 5421466"/>
                <a:gd name="connsiteY6" fmla="*/ 2801725 h 6129387"/>
                <a:gd name="connsiteX7" fmla="*/ 4493017 w 5421466"/>
                <a:gd name="connsiteY7" fmla="*/ 3169370 h 6129387"/>
                <a:gd name="connsiteX8" fmla="*/ 3691739 w 5421466"/>
                <a:gd name="connsiteY8" fmla="*/ 4074343 h 6129387"/>
                <a:gd name="connsiteX9" fmla="*/ 3757727 w 5421466"/>
                <a:gd name="connsiteY9" fmla="*/ 3546442 h 6129387"/>
                <a:gd name="connsiteX10" fmla="*/ 4087665 w 5421466"/>
                <a:gd name="connsiteY10" fmla="*/ 2009873 h 6129387"/>
                <a:gd name="connsiteX11" fmla="*/ 4285628 w 5421466"/>
                <a:gd name="connsiteY11" fmla="*/ 1302863 h 6129387"/>
                <a:gd name="connsiteX12" fmla="*/ 4313908 w 5421466"/>
                <a:gd name="connsiteY12" fmla="*/ 963498 h 6129387"/>
                <a:gd name="connsiteX13" fmla="*/ 4049958 w 5421466"/>
                <a:gd name="connsiteY13" fmla="*/ 1199168 h 6129387"/>
                <a:gd name="connsiteX14" fmla="*/ 3569191 w 5421466"/>
                <a:gd name="connsiteY14" fmla="*/ 1840191 h 6129387"/>
                <a:gd name="connsiteX15" fmla="*/ 3408935 w 5421466"/>
                <a:gd name="connsiteY15" fmla="*/ 2349238 h 6129387"/>
                <a:gd name="connsiteX16" fmla="*/ 3324094 w 5421466"/>
                <a:gd name="connsiteY16" fmla="*/ 3518162 h 6129387"/>
                <a:gd name="connsiteX17" fmla="*/ 3267533 w 5421466"/>
                <a:gd name="connsiteY17" fmla="*/ 4093197 h 6129387"/>
                <a:gd name="connsiteX18" fmla="*/ 3267533 w 5421466"/>
                <a:gd name="connsiteY18" fmla="*/ 3885807 h 6129387"/>
                <a:gd name="connsiteX19" fmla="*/ 3069570 w 5421466"/>
                <a:gd name="connsiteY19" fmla="*/ 3188224 h 6129387"/>
                <a:gd name="connsiteX20" fmla="*/ 2428547 w 5421466"/>
                <a:gd name="connsiteY20" fmla="*/ 1604521 h 6129387"/>
                <a:gd name="connsiteX21" fmla="*/ 2042048 w 5421466"/>
                <a:gd name="connsiteY21" fmla="*/ 680694 h 6129387"/>
                <a:gd name="connsiteX22" fmla="*/ 1976061 w 5421466"/>
                <a:gd name="connsiteY22" fmla="*/ 237634 h 6129387"/>
                <a:gd name="connsiteX23" fmla="*/ 1853512 w 5421466"/>
                <a:gd name="connsiteY23" fmla="*/ 1964 h 6129387"/>
                <a:gd name="connsiteX24" fmla="*/ 1674403 w 5421466"/>
                <a:gd name="connsiteY24" fmla="*/ 360183 h 6129387"/>
                <a:gd name="connsiteX25" fmla="*/ 1504721 w 5421466"/>
                <a:gd name="connsiteY25" fmla="*/ 1415985 h 6129387"/>
                <a:gd name="connsiteX26" fmla="*/ 1919500 w 5421466"/>
                <a:gd name="connsiteY26" fmla="*/ 2745164 h 6129387"/>
                <a:gd name="connsiteX27" fmla="*/ 2503962 w 5421466"/>
                <a:gd name="connsiteY27" fmla="*/ 3885807 h 6129387"/>
                <a:gd name="connsiteX28" fmla="*/ 2343706 w 5421466"/>
                <a:gd name="connsiteY28" fmla="*/ 3734978 h 6129387"/>
                <a:gd name="connsiteX29" fmla="*/ 1259624 w 5421466"/>
                <a:gd name="connsiteY29" fmla="*/ 2566055 h 6129387"/>
                <a:gd name="connsiteX30" fmla="*/ 760003 w 5421466"/>
                <a:gd name="connsiteY30" fmla="*/ 2019300 h 6129387"/>
                <a:gd name="connsiteX31" fmla="*/ 213248 w 5421466"/>
                <a:gd name="connsiteY31" fmla="*/ 1510253 h 6129387"/>
                <a:gd name="connsiteX32" fmla="*/ 213248 w 5421466"/>
                <a:gd name="connsiteY32" fmla="*/ 1642228 h 6129387"/>
                <a:gd name="connsiteX33" fmla="*/ 694015 w 5421466"/>
                <a:gd name="connsiteY33" fmla="*/ 2980834 h 6129387"/>
                <a:gd name="connsiteX34" fmla="*/ 1287904 w 5421466"/>
                <a:gd name="connsiteY34" fmla="*/ 4102624 h 6129387"/>
                <a:gd name="connsiteX35" fmla="*/ 2042048 w 5421466"/>
                <a:gd name="connsiteY35" fmla="*/ 4715366 h 6129387"/>
                <a:gd name="connsiteX36" fmla="*/ 2984729 w 5421466"/>
                <a:gd name="connsiteY36" fmla="*/ 5026451 h 6129387"/>
                <a:gd name="connsiteX37" fmla="*/ 2315426 w 5421466"/>
                <a:gd name="connsiteY37" fmla="*/ 5092438 h 6129387"/>
                <a:gd name="connsiteX38" fmla="*/ 1495294 w 5421466"/>
                <a:gd name="connsiteY38" fmla="*/ 4922756 h 6129387"/>
                <a:gd name="connsiteX39" fmla="*/ 760003 w 5421466"/>
                <a:gd name="connsiteY39" fmla="*/ 4187465 h 6129387"/>
                <a:gd name="connsiteX40" fmla="*/ 260382 w 5421466"/>
                <a:gd name="connsiteY40" fmla="*/ 3291919 h 6129387"/>
                <a:gd name="connsiteX41" fmla="*/ 5859 w 5421466"/>
                <a:gd name="connsiteY41" fmla="*/ 2924273 h 6129387"/>
                <a:gd name="connsiteX42" fmla="*/ 109554 w 5421466"/>
                <a:gd name="connsiteY42" fmla="*/ 3518162 h 6129387"/>
                <a:gd name="connsiteX43" fmla="*/ 420638 w 5421466"/>
                <a:gd name="connsiteY43" fmla="*/ 4922756 h 6129387"/>
                <a:gd name="connsiteX44" fmla="*/ 910832 w 5421466"/>
                <a:gd name="connsiteY44" fmla="*/ 5544925 h 6129387"/>
                <a:gd name="connsiteX45" fmla="*/ 1523574 w 5421466"/>
                <a:gd name="connsiteY45" fmla="*/ 5761741 h 6129387"/>
                <a:gd name="connsiteX46" fmla="*/ 2287145 w 5421466"/>
                <a:gd name="connsiteY46" fmla="*/ 5724034 h 6129387"/>
                <a:gd name="connsiteX47" fmla="*/ 3609909 w 5421466"/>
                <a:gd name="connsiteY47" fmla="*/ 5516644 h 6129387"/>
                <a:gd name="connsiteX48" fmla="*/ 3701166 w 5421466"/>
                <a:gd name="connsiteY48" fmla="*/ 5563778 h 6129387"/>
                <a:gd name="connsiteX49" fmla="*/ 3503203 w 5421466"/>
                <a:gd name="connsiteY49" fmla="*/ 6129387 h 6129387"/>
                <a:gd name="connsiteX0" fmla="*/ 4455310 w 5421466"/>
                <a:gd name="connsiteY0" fmla="*/ 6044545 h 6129387"/>
                <a:gd name="connsiteX1" fmla="*/ 4172506 w 5421466"/>
                <a:gd name="connsiteY1" fmla="*/ 5431803 h 6129387"/>
                <a:gd name="connsiteX2" fmla="*/ 4246564 w 5421466"/>
                <a:gd name="connsiteY2" fmla="*/ 5287267 h 6129387"/>
                <a:gd name="connsiteX3" fmla="*/ 4596712 w 5421466"/>
                <a:gd name="connsiteY3" fmla="*/ 4932183 h 6129387"/>
                <a:gd name="connsiteX4" fmla="*/ 5058626 w 5421466"/>
                <a:gd name="connsiteY4" fmla="*/ 3800966 h 6129387"/>
                <a:gd name="connsiteX5" fmla="*/ 5416844 w 5421466"/>
                <a:gd name="connsiteY5" fmla="*/ 2735737 h 6129387"/>
                <a:gd name="connsiteX6" fmla="*/ 5209455 w 5421466"/>
                <a:gd name="connsiteY6" fmla="*/ 2801725 h 6129387"/>
                <a:gd name="connsiteX7" fmla="*/ 4493017 w 5421466"/>
                <a:gd name="connsiteY7" fmla="*/ 3169370 h 6129387"/>
                <a:gd name="connsiteX8" fmla="*/ 3691739 w 5421466"/>
                <a:gd name="connsiteY8" fmla="*/ 4074343 h 6129387"/>
                <a:gd name="connsiteX9" fmla="*/ 3757727 w 5421466"/>
                <a:gd name="connsiteY9" fmla="*/ 3546442 h 6129387"/>
                <a:gd name="connsiteX10" fmla="*/ 4087665 w 5421466"/>
                <a:gd name="connsiteY10" fmla="*/ 2009873 h 6129387"/>
                <a:gd name="connsiteX11" fmla="*/ 4285628 w 5421466"/>
                <a:gd name="connsiteY11" fmla="*/ 1302863 h 6129387"/>
                <a:gd name="connsiteX12" fmla="*/ 4313908 w 5421466"/>
                <a:gd name="connsiteY12" fmla="*/ 963498 h 6129387"/>
                <a:gd name="connsiteX13" fmla="*/ 4049958 w 5421466"/>
                <a:gd name="connsiteY13" fmla="*/ 1199168 h 6129387"/>
                <a:gd name="connsiteX14" fmla="*/ 3569191 w 5421466"/>
                <a:gd name="connsiteY14" fmla="*/ 1840191 h 6129387"/>
                <a:gd name="connsiteX15" fmla="*/ 3408935 w 5421466"/>
                <a:gd name="connsiteY15" fmla="*/ 2349238 h 6129387"/>
                <a:gd name="connsiteX16" fmla="*/ 3324094 w 5421466"/>
                <a:gd name="connsiteY16" fmla="*/ 3518162 h 6129387"/>
                <a:gd name="connsiteX17" fmla="*/ 3267533 w 5421466"/>
                <a:gd name="connsiteY17" fmla="*/ 4093197 h 6129387"/>
                <a:gd name="connsiteX18" fmla="*/ 3267533 w 5421466"/>
                <a:gd name="connsiteY18" fmla="*/ 3885807 h 6129387"/>
                <a:gd name="connsiteX19" fmla="*/ 3069570 w 5421466"/>
                <a:gd name="connsiteY19" fmla="*/ 3188224 h 6129387"/>
                <a:gd name="connsiteX20" fmla="*/ 2428547 w 5421466"/>
                <a:gd name="connsiteY20" fmla="*/ 1604521 h 6129387"/>
                <a:gd name="connsiteX21" fmla="*/ 2042048 w 5421466"/>
                <a:gd name="connsiteY21" fmla="*/ 680694 h 6129387"/>
                <a:gd name="connsiteX22" fmla="*/ 1976061 w 5421466"/>
                <a:gd name="connsiteY22" fmla="*/ 237634 h 6129387"/>
                <a:gd name="connsiteX23" fmla="*/ 1853512 w 5421466"/>
                <a:gd name="connsiteY23" fmla="*/ 1964 h 6129387"/>
                <a:gd name="connsiteX24" fmla="*/ 1674403 w 5421466"/>
                <a:gd name="connsiteY24" fmla="*/ 360183 h 6129387"/>
                <a:gd name="connsiteX25" fmla="*/ 1504721 w 5421466"/>
                <a:gd name="connsiteY25" fmla="*/ 1415985 h 6129387"/>
                <a:gd name="connsiteX26" fmla="*/ 1919500 w 5421466"/>
                <a:gd name="connsiteY26" fmla="*/ 2745164 h 6129387"/>
                <a:gd name="connsiteX27" fmla="*/ 2503962 w 5421466"/>
                <a:gd name="connsiteY27" fmla="*/ 3885807 h 6129387"/>
                <a:gd name="connsiteX28" fmla="*/ 2343706 w 5421466"/>
                <a:gd name="connsiteY28" fmla="*/ 3734978 h 6129387"/>
                <a:gd name="connsiteX29" fmla="*/ 1259624 w 5421466"/>
                <a:gd name="connsiteY29" fmla="*/ 2566055 h 6129387"/>
                <a:gd name="connsiteX30" fmla="*/ 760003 w 5421466"/>
                <a:gd name="connsiteY30" fmla="*/ 2019300 h 6129387"/>
                <a:gd name="connsiteX31" fmla="*/ 213248 w 5421466"/>
                <a:gd name="connsiteY31" fmla="*/ 1510253 h 6129387"/>
                <a:gd name="connsiteX32" fmla="*/ 213248 w 5421466"/>
                <a:gd name="connsiteY32" fmla="*/ 1642228 h 6129387"/>
                <a:gd name="connsiteX33" fmla="*/ 694015 w 5421466"/>
                <a:gd name="connsiteY33" fmla="*/ 2980834 h 6129387"/>
                <a:gd name="connsiteX34" fmla="*/ 1287904 w 5421466"/>
                <a:gd name="connsiteY34" fmla="*/ 4102624 h 6129387"/>
                <a:gd name="connsiteX35" fmla="*/ 2042048 w 5421466"/>
                <a:gd name="connsiteY35" fmla="*/ 4715366 h 6129387"/>
                <a:gd name="connsiteX36" fmla="*/ 2984729 w 5421466"/>
                <a:gd name="connsiteY36" fmla="*/ 5026451 h 6129387"/>
                <a:gd name="connsiteX37" fmla="*/ 2315426 w 5421466"/>
                <a:gd name="connsiteY37" fmla="*/ 5092438 h 6129387"/>
                <a:gd name="connsiteX38" fmla="*/ 1495294 w 5421466"/>
                <a:gd name="connsiteY38" fmla="*/ 4922756 h 6129387"/>
                <a:gd name="connsiteX39" fmla="*/ 760003 w 5421466"/>
                <a:gd name="connsiteY39" fmla="*/ 4187465 h 6129387"/>
                <a:gd name="connsiteX40" fmla="*/ 260382 w 5421466"/>
                <a:gd name="connsiteY40" fmla="*/ 3291919 h 6129387"/>
                <a:gd name="connsiteX41" fmla="*/ 5859 w 5421466"/>
                <a:gd name="connsiteY41" fmla="*/ 2924273 h 6129387"/>
                <a:gd name="connsiteX42" fmla="*/ 109554 w 5421466"/>
                <a:gd name="connsiteY42" fmla="*/ 3518162 h 6129387"/>
                <a:gd name="connsiteX43" fmla="*/ 420638 w 5421466"/>
                <a:gd name="connsiteY43" fmla="*/ 4922756 h 6129387"/>
                <a:gd name="connsiteX44" fmla="*/ 910832 w 5421466"/>
                <a:gd name="connsiteY44" fmla="*/ 5544925 h 6129387"/>
                <a:gd name="connsiteX45" fmla="*/ 1523574 w 5421466"/>
                <a:gd name="connsiteY45" fmla="*/ 5761741 h 6129387"/>
                <a:gd name="connsiteX46" fmla="*/ 2287145 w 5421466"/>
                <a:gd name="connsiteY46" fmla="*/ 5724034 h 6129387"/>
                <a:gd name="connsiteX47" fmla="*/ 3609909 w 5421466"/>
                <a:gd name="connsiteY47" fmla="*/ 5516644 h 6129387"/>
                <a:gd name="connsiteX48" fmla="*/ 3701166 w 5421466"/>
                <a:gd name="connsiteY48" fmla="*/ 5563778 h 6129387"/>
                <a:gd name="connsiteX49" fmla="*/ 3503203 w 5421466"/>
                <a:gd name="connsiteY49" fmla="*/ 6129387 h 6129387"/>
                <a:gd name="connsiteX0" fmla="*/ 4455310 w 5421466"/>
                <a:gd name="connsiteY0" fmla="*/ 6044545 h 6129387"/>
                <a:gd name="connsiteX1" fmla="*/ 4172506 w 5421466"/>
                <a:gd name="connsiteY1" fmla="*/ 5431803 h 6129387"/>
                <a:gd name="connsiteX2" fmla="*/ 4246564 w 5421466"/>
                <a:gd name="connsiteY2" fmla="*/ 5287267 h 6129387"/>
                <a:gd name="connsiteX3" fmla="*/ 4596712 w 5421466"/>
                <a:gd name="connsiteY3" fmla="*/ 4932183 h 6129387"/>
                <a:gd name="connsiteX4" fmla="*/ 5058626 w 5421466"/>
                <a:gd name="connsiteY4" fmla="*/ 3800966 h 6129387"/>
                <a:gd name="connsiteX5" fmla="*/ 5416844 w 5421466"/>
                <a:gd name="connsiteY5" fmla="*/ 2735737 h 6129387"/>
                <a:gd name="connsiteX6" fmla="*/ 5209455 w 5421466"/>
                <a:gd name="connsiteY6" fmla="*/ 2801725 h 6129387"/>
                <a:gd name="connsiteX7" fmla="*/ 4493017 w 5421466"/>
                <a:gd name="connsiteY7" fmla="*/ 3169370 h 6129387"/>
                <a:gd name="connsiteX8" fmla="*/ 3691739 w 5421466"/>
                <a:gd name="connsiteY8" fmla="*/ 4074343 h 6129387"/>
                <a:gd name="connsiteX9" fmla="*/ 3757727 w 5421466"/>
                <a:gd name="connsiteY9" fmla="*/ 3546442 h 6129387"/>
                <a:gd name="connsiteX10" fmla="*/ 4087665 w 5421466"/>
                <a:gd name="connsiteY10" fmla="*/ 2009873 h 6129387"/>
                <a:gd name="connsiteX11" fmla="*/ 4285628 w 5421466"/>
                <a:gd name="connsiteY11" fmla="*/ 1302863 h 6129387"/>
                <a:gd name="connsiteX12" fmla="*/ 4313908 w 5421466"/>
                <a:gd name="connsiteY12" fmla="*/ 963498 h 6129387"/>
                <a:gd name="connsiteX13" fmla="*/ 4049958 w 5421466"/>
                <a:gd name="connsiteY13" fmla="*/ 1199168 h 6129387"/>
                <a:gd name="connsiteX14" fmla="*/ 3569191 w 5421466"/>
                <a:gd name="connsiteY14" fmla="*/ 1840191 h 6129387"/>
                <a:gd name="connsiteX15" fmla="*/ 3408935 w 5421466"/>
                <a:gd name="connsiteY15" fmla="*/ 2349238 h 6129387"/>
                <a:gd name="connsiteX16" fmla="*/ 3324094 w 5421466"/>
                <a:gd name="connsiteY16" fmla="*/ 3518162 h 6129387"/>
                <a:gd name="connsiteX17" fmla="*/ 3267533 w 5421466"/>
                <a:gd name="connsiteY17" fmla="*/ 4093197 h 6129387"/>
                <a:gd name="connsiteX18" fmla="*/ 3224446 w 5421466"/>
                <a:gd name="connsiteY18" fmla="*/ 3852295 h 6129387"/>
                <a:gd name="connsiteX19" fmla="*/ 3069570 w 5421466"/>
                <a:gd name="connsiteY19" fmla="*/ 3188224 h 6129387"/>
                <a:gd name="connsiteX20" fmla="*/ 2428547 w 5421466"/>
                <a:gd name="connsiteY20" fmla="*/ 1604521 h 6129387"/>
                <a:gd name="connsiteX21" fmla="*/ 2042048 w 5421466"/>
                <a:gd name="connsiteY21" fmla="*/ 680694 h 6129387"/>
                <a:gd name="connsiteX22" fmla="*/ 1976061 w 5421466"/>
                <a:gd name="connsiteY22" fmla="*/ 237634 h 6129387"/>
                <a:gd name="connsiteX23" fmla="*/ 1853512 w 5421466"/>
                <a:gd name="connsiteY23" fmla="*/ 1964 h 6129387"/>
                <a:gd name="connsiteX24" fmla="*/ 1674403 w 5421466"/>
                <a:gd name="connsiteY24" fmla="*/ 360183 h 6129387"/>
                <a:gd name="connsiteX25" fmla="*/ 1504721 w 5421466"/>
                <a:gd name="connsiteY25" fmla="*/ 1415985 h 6129387"/>
                <a:gd name="connsiteX26" fmla="*/ 1919500 w 5421466"/>
                <a:gd name="connsiteY26" fmla="*/ 2745164 h 6129387"/>
                <a:gd name="connsiteX27" fmla="*/ 2503962 w 5421466"/>
                <a:gd name="connsiteY27" fmla="*/ 3885807 h 6129387"/>
                <a:gd name="connsiteX28" fmla="*/ 2343706 w 5421466"/>
                <a:gd name="connsiteY28" fmla="*/ 3734978 h 6129387"/>
                <a:gd name="connsiteX29" fmla="*/ 1259624 w 5421466"/>
                <a:gd name="connsiteY29" fmla="*/ 2566055 h 6129387"/>
                <a:gd name="connsiteX30" fmla="*/ 760003 w 5421466"/>
                <a:gd name="connsiteY30" fmla="*/ 2019300 h 6129387"/>
                <a:gd name="connsiteX31" fmla="*/ 213248 w 5421466"/>
                <a:gd name="connsiteY31" fmla="*/ 1510253 h 6129387"/>
                <a:gd name="connsiteX32" fmla="*/ 213248 w 5421466"/>
                <a:gd name="connsiteY32" fmla="*/ 1642228 h 6129387"/>
                <a:gd name="connsiteX33" fmla="*/ 694015 w 5421466"/>
                <a:gd name="connsiteY33" fmla="*/ 2980834 h 6129387"/>
                <a:gd name="connsiteX34" fmla="*/ 1287904 w 5421466"/>
                <a:gd name="connsiteY34" fmla="*/ 4102624 h 6129387"/>
                <a:gd name="connsiteX35" fmla="*/ 2042048 w 5421466"/>
                <a:gd name="connsiteY35" fmla="*/ 4715366 h 6129387"/>
                <a:gd name="connsiteX36" fmla="*/ 2984729 w 5421466"/>
                <a:gd name="connsiteY36" fmla="*/ 5026451 h 6129387"/>
                <a:gd name="connsiteX37" fmla="*/ 2315426 w 5421466"/>
                <a:gd name="connsiteY37" fmla="*/ 5092438 h 6129387"/>
                <a:gd name="connsiteX38" fmla="*/ 1495294 w 5421466"/>
                <a:gd name="connsiteY38" fmla="*/ 4922756 h 6129387"/>
                <a:gd name="connsiteX39" fmla="*/ 760003 w 5421466"/>
                <a:gd name="connsiteY39" fmla="*/ 4187465 h 6129387"/>
                <a:gd name="connsiteX40" fmla="*/ 260382 w 5421466"/>
                <a:gd name="connsiteY40" fmla="*/ 3291919 h 6129387"/>
                <a:gd name="connsiteX41" fmla="*/ 5859 w 5421466"/>
                <a:gd name="connsiteY41" fmla="*/ 2924273 h 6129387"/>
                <a:gd name="connsiteX42" fmla="*/ 109554 w 5421466"/>
                <a:gd name="connsiteY42" fmla="*/ 3518162 h 6129387"/>
                <a:gd name="connsiteX43" fmla="*/ 420638 w 5421466"/>
                <a:gd name="connsiteY43" fmla="*/ 4922756 h 6129387"/>
                <a:gd name="connsiteX44" fmla="*/ 910832 w 5421466"/>
                <a:gd name="connsiteY44" fmla="*/ 5544925 h 6129387"/>
                <a:gd name="connsiteX45" fmla="*/ 1523574 w 5421466"/>
                <a:gd name="connsiteY45" fmla="*/ 5761741 h 6129387"/>
                <a:gd name="connsiteX46" fmla="*/ 2287145 w 5421466"/>
                <a:gd name="connsiteY46" fmla="*/ 5724034 h 6129387"/>
                <a:gd name="connsiteX47" fmla="*/ 3609909 w 5421466"/>
                <a:gd name="connsiteY47" fmla="*/ 5516644 h 6129387"/>
                <a:gd name="connsiteX48" fmla="*/ 3701166 w 5421466"/>
                <a:gd name="connsiteY48" fmla="*/ 5563778 h 6129387"/>
                <a:gd name="connsiteX49" fmla="*/ 3503203 w 5421466"/>
                <a:gd name="connsiteY49" fmla="*/ 6129387 h 6129387"/>
                <a:gd name="connsiteX0" fmla="*/ 4455310 w 5421466"/>
                <a:gd name="connsiteY0" fmla="*/ 6044545 h 6129387"/>
                <a:gd name="connsiteX1" fmla="*/ 4172506 w 5421466"/>
                <a:gd name="connsiteY1" fmla="*/ 5431803 h 6129387"/>
                <a:gd name="connsiteX2" fmla="*/ 4246564 w 5421466"/>
                <a:gd name="connsiteY2" fmla="*/ 5287267 h 6129387"/>
                <a:gd name="connsiteX3" fmla="*/ 4596712 w 5421466"/>
                <a:gd name="connsiteY3" fmla="*/ 4932183 h 6129387"/>
                <a:gd name="connsiteX4" fmla="*/ 5058626 w 5421466"/>
                <a:gd name="connsiteY4" fmla="*/ 3800966 h 6129387"/>
                <a:gd name="connsiteX5" fmla="*/ 5416844 w 5421466"/>
                <a:gd name="connsiteY5" fmla="*/ 2735737 h 6129387"/>
                <a:gd name="connsiteX6" fmla="*/ 5209455 w 5421466"/>
                <a:gd name="connsiteY6" fmla="*/ 2801725 h 6129387"/>
                <a:gd name="connsiteX7" fmla="*/ 4493017 w 5421466"/>
                <a:gd name="connsiteY7" fmla="*/ 3169370 h 6129387"/>
                <a:gd name="connsiteX8" fmla="*/ 3691739 w 5421466"/>
                <a:gd name="connsiteY8" fmla="*/ 4074343 h 6129387"/>
                <a:gd name="connsiteX9" fmla="*/ 3757727 w 5421466"/>
                <a:gd name="connsiteY9" fmla="*/ 3546442 h 6129387"/>
                <a:gd name="connsiteX10" fmla="*/ 4087665 w 5421466"/>
                <a:gd name="connsiteY10" fmla="*/ 2009873 h 6129387"/>
                <a:gd name="connsiteX11" fmla="*/ 4285628 w 5421466"/>
                <a:gd name="connsiteY11" fmla="*/ 1302863 h 6129387"/>
                <a:gd name="connsiteX12" fmla="*/ 4313908 w 5421466"/>
                <a:gd name="connsiteY12" fmla="*/ 963498 h 6129387"/>
                <a:gd name="connsiteX13" fmla="*/ 4049958 w 5421466"/>
                <a:gd name="connsiteY13" fmla="*/ 1199168 h 6129387"/>
                <a:gd name="connsiteX14" fmla="*/ 3569191 w 5421466"/>
                <a:gd name="connsiteY14" fmla="*/ 1840191 h 6129387"/>
                <a:gd name="connsiteX15" fmla="*/ 3408935 w 5421466"/>
                <a:gd name="connsiteY15" fmla="*/ 2349238 h 6129387"/>
                <a:gd name="connsiteX16" fmla="*/ 3324094 w 5421466"/>
                <a:gd name="connsiteY16" fmla="*/ 3518162 h 6129387"/>
                <a:gd name="connsiteX17" fmla="*/ 3267533 w 5421466"/>
                <a:gd name="connsiteY17" fmla="*/ 4093197 h 6129387"/>
                <a:gd name="connsiteX18" fmla="*/ 3224446 w 5421466"/>
                <a:gd name="connsiteY18" fmla="*/ 3852295 h 6129387"/>
                <a:gd name="connsiteX19" fmla="*/ 3069570 w 5421466"/>
                <a:gd name="connsiteY19" fmla="*/ 3188224 h 6129387"/>
                <a:gd name="connsiteX20" fmla="*/ 2428547 w 5421466"/>
                <a:gd name="connsiteY20" fmla="*/ 1604521 h 6129387"/>
                <a:gd name="connsiteX21" fmla="*/ 2042048 w 5421466"/>
                <a:gd name="connsiteY21" fmla="*/ 680694 h 6129387"/>
                <a:gd name="connsiteX22" fmla="*/ 1976061 w 5421466"/>
                <a:gd name="connsiteY22" fmla="*/ 237634 h 6129387"/>
                <a:gd name="connsiteX23" fmla="*/ 1853512 w 5421466"/>
                <a:gd name="connsiteY23" fmla="*/ 1964 h 6129387"/>
                <a:gd name="connsiteX24" fmla="*/ 1674403 w 5421466"/>
                <a:gd name="connsiteY24" fmla="*/ 360183 h 6129387"/>
                <a:gd name="connsiteX25" fmla="*/ 1504721 w 5421466"/>
                <a:gd name="connsiteY25" fmla="*/ 1415985 h 6129387"/>
                <a:gd name="connsiteX26" fmla="*/ 1919500 w 5421466"/>
                <a:gd name="connsiteY26" fmla="*/ 2745164 h 6129387"/>
                <a:gd name="connsiteX27" fmla="*/ 2525505 w 5421466"/>
                <a:gd name="connsiteY27" fmla="*/ 3885807 h 6129387"/>
                <a:gd name="connsiteX28" fmla="*/ 2343706 w 5421466"/>
                <a:gd name="connsiteY28" fmla="*/ 3734978 h 6129387"/>
                <a:gd name="connsiteX29" fmla="*/ 1259624 w 5421466"/>
                <a:gd name="connsiteY29" fmla="*/ 2566055 h 6129387"/>
                <a:gd name="connsiteX30" fmla="*/ 760003 w 5421466"/>
                <a:gd name="connsiteY30" fmla="*/ 2019300 h 6129387"/>
                <a:gd name="connsiteX31" fmla="*/ 213248 w 5421466"/>
                <a:gd name="connsiteY31" fmla="*/ 1510253 h 6129387"/>
                <a:gd name="connsiteX32" fmla="*/ 213248 w 5421466"/>
                <a:gd name="connsiteY32" fmla="*/ 1642228 h 6129387"/>
                <a:gd name="connsiteX33" fmla="*/ 694015 w 5421466"/>
                <a:gd name="connsiteY33" fmla="*/ 2980834 h 6129387"/>
                <a:gd name="connsiteX34" fmla="*/ 1287904 w 5421466"/>
                <a:gd name="connsiteY34" fmla="*/ 4102624 h 6129387"/>
                <a:gd name="connsiteX35" fmla="*/ 2042048 w 5421466"/>
                <a:gd name="connsiteY35" fmla="*/ 4715366 h 6129387"/>
                <a:gd name="connsiteX36" fmla="*/ 2984729 w 5421466"/>
                <a:gd name="connsiteY36" fmla="*/ 5026451 h 6129387"/>
                <a:gd name="connsiteX37" fmla="*/ 2315426 w 5421466"/>
                <a:gd name="connsiteY37" fmla="*/ 5092438 h 6129387"/>
                <a:gd name="connsiteX38" fmla="*/ 1495294 w 5421466"/>
                <a:gd name="connsiteY38" fmla="*/ 4922756 h 6129387"/>
                <a:gd name="connsiteX39" fmla="*/ 760003 w 5421466"/>
                <a:gd name="connsiteY39" fmla="*/ 4187465 h 6129387"/>
                <a:gd name="connsiteX40" fmla="*/ 260382 w 5421466"/>
                <a:gd name="connsiteY40" fmla="*/ 3291919 h 6129387"/>
                <a:gd name="connsiteX41" fmla="*/ 5859 w 5421466"/>
                <a:gd name="connsiteY41" fmla="*/ 2924273 h 6129387"/>
                <a:gd name="connsiteX42" fmla="*/ 109554 w 5421466"/>
                <a:gd name="connsiteY42" fmla="*/ 3518162 h 6129387"/>
                <a:gd name="connsiteX43" fmla="*/ 420638 w 5421466"/>
                <a:gd name="connsiteY43" fmla="*/ 4922756 h 6129387"/>
                <a:gd name="connsiteX44" fmla="*/ 910832 w 5421466"/>
                <a:gd name="connsiteY44" fmla="*/ 5544925 h 6129387"/>
                <a:gd name="connsiteX45" fmla="*/ 1523574 w 5421466"/>
                <a:gd name="connsiteY45" fmla="*/ 5761741 h 6129387"/>
                <a:gd name="connsiteX46" fmla="*/ 2287145 w 5421466"/>
                <a:gd name="connsiteY46" fmla="*/ 5724034 h 6129387"/>
                <a:gd name="connsiteX47" fmla="*/ 3609909 w 5421466"/>
                <a:gd name="connsiteY47" fmla="*/ 5516644 h 6129387"/>
                <a:gd name="connsiteX48" fmla="*/ 3701166 w 5421466"/>
                <a:gd name="connsiteY48" fmla="*/ 5563778 h 6129387"/>
                <a:gd name="connsiteX49" fmla="*/ 3503203 w 5421466"/>
                <a:gd name="connsiteY49" fmla="*/ 6129387 h 6129387"/>
                <a:gd name="connsiteX0" fmla="*/ 4455310 w 5421466"/>
                <a:gd name="connsiteY0" fmla="*/ 6044545 h 6129387"/>
                <a:gd name="connsiteX1" fmla="*/ 4172506 w 5421466"/>
                <a:gd name="connsiteY1" fmla="*/ 5431803 h 6129387"/>
                <a:gd name="connsiteX2" fmla="*/ 4246564 w 5421466"/>
                <a:gd name="connsiteY2" fmla="*/ 5287267 h 6129387"/>
                <a:gd name="connsiteX3" fmla="*/ 4596712 w 5421466"/>
                <a:gd name="connsiteY3" fmla="*/ 4932183 h 6129387"/>
                <a:gd name="connsiteX4" fmla="*/ 5058626 w 5421466"/>
                <a:gd name="connsiteY4" fmla="*/ 3800966 h 6129387"/>
                <a:gd name="connsiteX5" fmla="*/ 5416844 w 5421466"/>
                <a:gd name="connsiteY5" fmla="*/ 2735737 h 6129387"/>
                <a:gd name="connsiteX6" fmla="*/ 5209455 w 5421466"/>
                <a:gd name="connsiteY6" fmla="*/ 2801725 h 6129387"/>
                <a:gd name="connsiteX7" fmla="*/ 4493017 w 5421466"/>
                <a:gd name="connsiteY7" fmla="*/ 3169370 h 6129387"/>
                <a:gd name="connsiteX8" fmla="*/ 3691739 w 5421466"/>
                <a:gd name="connsiteY8" fmla="*/ 4074343 h 6129387"/>
                <a:gd name="connsiteX9" fmla="*/ 3757727 w 5421466"/>
                <a:gd name="connsiteY9" fmla="*/ 3546442 h 6129387"/>
                <a:gd name="connsiteX10" fmla="*/ 4087665 w 5421466"/>
                <a:gd name="connsiteY10" fmla="*/ 2009873 h 6129387"/>
                <a:gd name="connsiteX11" fmla="*/ 4285628 w 5421466"/>
                <a:gd name="connsiteY11" fmla="*/ 1302863 h 6129387"/>
                <a:gd name="connsiteX12" fmla="*/ 4313908 w 5421466"/>
                <a:gd name="connsiteY12" fmla="*/ 963498 h 6129387"/>
                <a:gd name="connsiteX13" fmla="*/ 4049958 w 5421466"/>
                <a:gd name="connsiteY13" fmla="*/ 1199168 h 6129387"/>
                <a:gd name="connsiteX14" fmla="*/ 3569191 w 5421466"/>
                <a:gd name="connsiteY14" fmla="*/ 1840191 h 6129387"/>
                <a:gd name="connsiteX15" fmla="*/ 3408935 w 5421466"/>
                <a:gd name="connsiteY15" fmla="*/ 2349238 h 6129387"/>
                <a:gd name="connsiteX16" fmla="*/ 3324094 w 5421466"/>
                <a:gd name="connsiteY16" fmla="*/ 3518162 h 6129387"/>
                <a:gd name="connsiteX17" fmla="*/ 3267533 w 5421466"/>
                <a:gd name="connsiteY17" fmla="*/ 4093197 h 6129387"/>
                <a:gd name="connsiteX18" fmla="*/ 3224446 w 5421466"/>
                <a:gd name="connsiteY18" fmla="*/ 3852295 h 6129387"/>
                <a:gd name="connsiteX19" fmla="*/ 3069570 w 5421466"/>
                <a:gd name="connsiteY19" fmla="*/ 3188224 h 6129387"/>
                <a:gd name="connsiteX20" fmla="*/ 2428547 w 5421466"/>
                <a:gd name="connsiteY20" fmla="*/ 1604521 h 6129387"/>
                <a:gd name="connsiteX21" fmla="*/ 2042048 w 5421466"/>
                <a:gd name="connsiteY21" fmla="*/ 680694 h 6129387"/>
                <a:gd name="connsiteX22" fmla="*/ 1976061 w 5421466"/>
                <a:gd name="connsiteY22" fmla="*/ 237634 h 6129387"/>
                <a:gd name="connsiteX23" fmla="*/ 1853512 w 5421466"/>
                <a:gd name="connsiteY23" fmla="*/ 1964 h 6129387"/>
                <a:gd name="connsiteX24" fmla="*/ 1674403 w 5421466"/>
                <a:gd name="connsiteY24" fmla="*/ 360183 h 6129387"/>
                <a:gd name="connsiteX25" fmla="*/ 1504721 w 5421466"/>
                <a:gd name="connsiteY25" fmla="*/ 1415985 h 6129387"/>
                <a:gd name="connsiteX26" fmla="*/ 1919500 w 5421466"/>
                <a:gd name="connsiteY26" fmla="*/ 2745164 h 6129387"/>
                <a:gd name="connsiteX27" fmla="*/ 2525505 w 5421466"/>
                <a:gd name="connsiteY27" fmla="*/ 3885807 h 6129387"/>
                <a:gd name="connsiteX28" fmla="*/ 2343706 w 5421466"/>
                <a:gd name="connsiteY28" fmla="*/ 3734978 h 6129387"/>
                <a:gd name="connsiteX29" fmla="*/ 1259624 w 5421466"/>
                <a:gd name="connsiteY29" fmla="*/ 2566055 h 6129387"/>
                <a:gd name="connsiteX30" fmla="*/ 760003 w 5421466"/>
                <a:gd name="connsiteY30" fmla="*/ 2019300 h 6129387"/>
                <a:gd name="connsiteX31" fmla="*/ 213248 w 5421466"/>
                <a:gd name="connsiteY31" fmla="*/ 1510253 h 6129387"/>
                <a:gd name="connsiteX32" fmla="*/ 213248 w 5421466"/>
                <a:gd name="connsiteY32" fmla="*/ 1642228 h 6129387"/>
                <a:gd name="connsiteX33" fmla="*/ 694015 w 5421466"/>
                <a:gd name="connsiteY33" fmla="*/ 2980834 h 6129387"/>
                <a:gd name="connsiteX34" fmla="*/ 1287904 w 5421466"/>
                <a:gd name="connsiteY34" fmla="*/ 4102624 h 6129387"/>
                <a:gd name="connsiteX35" fmla="*/ 2042048 w 5421466"/>
                <a:gd name="connsiteY35" fmla="*/ 4715366 h 6129387"/>
                <a:gd name="connsiteX36" fmla="*/ 2884193 w 5421466"/>
                <a:gd name="connsiteY36" fmla="*/ 5019270 h 6129387"/>
                <a:gd name="connsiteX37" fmla="*/ 2315426 w 5421466"/>
                <a:gd name="connsiteY37" fmla="*/ 5092438 h 6129387"/>
                <a:gd name="connsiteX38" fmla="*/ 1495294 w 5421466"/>
                <a:gd name="connsiteY38" fmla="*/ 4922756 h 6129387"/>
                <a:gd name="connsiteX39" fmla="*/ 760003 w 5421466"/>
                <a:gd name="connsiteY39" fmla="*/ 4187465 h 6129387"/>
                <a:gd name="connsiteX40" fmla="*/ 260382 w 5421466"/>
                <a:gd name="connsiteY40" fmla="*/ 3291919 h 6129387"/>
                <a:gd name="connsiteX41" fmla="*/ 5859 w 5421466"/>
                <a:gd name="connsiteY41" fmla="*/ 2924273 h 6129387"/>
                <a:gd name="connsiteX42" fmla="*/ 109554 w 5421466"/>
                <a:gd name="connsiteY42" fmla="*/ 3518162 h 6129387"/>
                <a:gd name="connsiteX43" fmla="*/ 420638 w 5421466"/>
                <a:gd name="connsiteY43" fmla="*/ 4922756 h 6129387"/>
                <a:gd name="connsiteX44" fmla="*/ 910832 w 5421466"/>
                <a:gd name="connsiteY44" fmla="*/ 5544925 h 6129387"/>
                <a:gd name="connsiteX45" fmla="*/ 1523574 w 5421466"/>
                <a:gd name="connsiteY45" fmla="*/ 5761741 h 6129387"/>
                <a:gd name="connsiteX46" fmla="*/ 2287145 w 5421466"/>
                <a:gd name="connsiteY46" fmla="*/ 5724034 h 6129387"/>
                <a:gd name="connsiteX47" fmla="*/ 3609909 w 5421466"/>
                <a:gd name="connsiteY47" fmla="*/ 5516644 h 6129387"/>
                <a:gd name="connsiteX48" fmla="*/ 3701166 w 5421466"/>
                <a:gd name="connsiteY48" fmla="*/ 5563778 h 6129387"/>
                <a:gd name="connsiteX49" fmla="*/ 3503203 w 5421466"/>
                <a:gd name="connsiteY49" fmla="*/ 6129387 h 6129387"/>
                <a:gd name="connsiteX0" fmla="*/ 4455310 w 5421466"/>
                <a:gd name="connsiteY0" fmla="*/ 6044545 h 6129387"/>
                <a:gd name="connsiteX1" fmla="*/ 4172506 w 5421466"/>
                <a:gd name="connsiteY1" fmla="*/ 5431803 h 6129387"/>
                <a:gd name="connsiteX2" fmla="*/ 4246564 w 5421466"/>
                <a:gd name="connsiteY2" fmla="*/ 5287267 h 6129387"/>
                <a:gd name="connsiteX3" fmla="*/ 4596712 w 5421466"/>
                <a:gd name="connsiteY3" fmla="*/ 4932183 h 6129387"/>
                <a:gd name="connsiteX4" fmla="*/ 5058626 w 5421466"/>
                <a:gd name="connsiteY4" fmla="*/ 3800966 h 6129387"/>
                <a:gd name="connsiteX5" fmla="*/ 5416844 w 5421466"/>
                <a:gd name="connsiteY5" fmla="*/ 2735737 h 6129387"/>
                <a:gd name="connsiteX6" fmla="*/ 5209455 w 5421466"/>
                <a:gd name="connsiteY6" fmla="*/ 2801725 h 6129387"/>
                <a:gd name="connsiteX7" fmla="*/ 4493017 w 5421466"/>
                <a:gd name="connsiteY7" fmla="*/ 3169370 h 6129387"/>
                <a:gd name="connsiteX8" fmla="*/ 3691739 w 5421466"/>
                <a:gd name="connsiteY8" fmla="*/ 4074343 h 6129387"/>
                <a:gd name="connsiteX9" fmla="*/ 3757727 w 5421466"/>
                <a:gd name="connsiteY9" fmla="*/ 3546442 h 6129387"/>
                <a:gd name="connsiteX10" fmla="*/ 4087665 w 5421466"/>
                <a:gd name="connsiteY10" fmla="*/ 2009873 h 6129387"/>
                <a:gd name="connsiteX11" fmla="*/ 4285628 w 5421466"/>
                <a:gd name="connsiteY11" fmla="*/ 1302863 h 6129387"/>
                <a:gd name="connsiteX12" fmla="*/ 4313908 w 5421466"/>
                <a:gd name="connsiteY12" fmla="*/ 963498 h 6129387"/>
                <a:gd name="connsiteX13" fmla="*/ 4049958 w 5421466"/>
                <a:gd name="connsiteY13" fmla="*/ 1199168 h 6129387"/>
                <a:gd name="connsiteX14" fmla="*/ 3569191 w 5421466"/>
                <a:gd name="connsiteY14" fmla="*/ 1840191 h 6129387"/>
                <a:gd name="connsiteX15" fmla="*/ 3408935 w 5421466"/>
                <a:gd name="connsiteY15" fmla="*/ 2349238 h 6129387"/>
                <a:gd name="connsiteX16" fmla="*/ 3324094 w 5421466"/>
                <a:gd name="connsiteY16" fmla="*/ 3518162 h 6129387"/>
                <a:gd name="connsiteX17" fmla="*/ 3267533 w 5421466"/>
                <a:gd name="connsiteY17" fmla="*/ 4093197 h 6129387"/>
                <a:gd name="connsiteX18" fmla="*/ 3224446 w 5421466"/>
                <a:gd name="connsiteY18" fmla="*/ 3852295 h 6129387"/>
                <a:gd name="connsiteX19" fmla="*/ 3069570 w 5421466"/>
                <a:gd name="connsiteY19" fmla="*/ 3188224 h 6129387"/>
                <a:gd name="connsiteX20" fmla="*/ 2428547 w 5421466"/>
                <a:gd name="connsiteY20" fmla="*/ 1604521 h 6129387"/>
                <a:gd name="connsiteX21" fmla="*/ 2042048 w 5421466"/>
                <a:gd name="connsiteY21" fmla="*/ 680694 h 6129387"/>
                <a:gd name="connsiteX22" fmla="*/ 1976061 w 5421466"/>
                <a:gd name="connsiteY22" fmla="*/ 237634 h 6129387"/>
                <a:gd name="connsiteX23" fmla="*/ 1853512 w 5421466"/>
                <a:gd name="connsiteY23" fmla="*/ 1964 h 6129387"/>
                <a:gd name="connsiteX24" fmla="*/ 1674403 w 5421466"/>
                <a:gd name="connsiteY24" fmla="*/ 360183 h 6129387"/>
                <a:gd name="connsiteX25" fmla="*/ 1504721 w 5421466"/>
                <a:gd name="connsiteY25" fmla="*/ 1415985 h 6129387"/>
                <a:gd name="connsiteX26" fmla="*/ 1919500 w 5421466"/>
                <a:gd name="connsiteY26" fmla="*/ 2745164 h 6129387"/>
                <a:gd name="connsiteX27" fmla="*/ 2525505 w 5421466"/>
                <a:gd name="connsiteY27" fmla="*/ 3885807 h 6129387"/>
                <a:gd name="connsiteX28" fmla="*/ 2343706 w 5421466"/>
                <a:gd name="connsiteY28" fmla="*/ 3734978 h 6129387"/>
                <a:gd name="connsiteX29" fmla="*/ 1259624 w 5421466"/>
                <a:gd name="connsiteY29" fmla="*/ 2566055 h 6129387"/>
                <a:gd name="connsiteX30" fmla="*/ 760003 w 5421466"/>
                <a:gd name="connsiteY30" fmla="*/ 2019300 h 6129387"/>
                <a:gd name="connsiteX31" fmla="*/ 213248 w 5421466"/>
                <a:gd name="connsiteY31" fmla="*/ 1510253 h 6129387"/>
                <a:gd name="connsiteX32" fmla="*/ 213248 w 5421466"/>
                <a:gd name="connsiteY32" fmla="*/ 1642228 h 6129387"/>
                <a:gd name="connsiteX33" fmla="*/ 694015 w 5421466"/>
                <a:gd name="connsiteY33" fmla="*/ 2980834 h 6129387"/>
                <a:gd name="connsiteX34" fmla="*/ 1287904 w 5421466"/>
                <a:gd name="connsiteY34" fmla="*/ 4102624 h 6129387"/>
                <a:gd name="connsiteX35" fmla="*/ 2042048 w 5421466"/>
                <a:gd name="connsiteY35" fmla="*/ 4715366 h 6129387"/>
                <a:gd name="connsiteX36" fmla="*/ 2884193 w 5421466"/>
                <a:gd name="connsiteY36" fmla="*/ 5019270 h 6129387"/>
                <a:gd name="connsiteX37" fmla="*/ 2315426 w 5421466"/>
                <a:gd name="connsiteY37" fmla="*/ 5092438 h 6129387"/>
                <a:gd name="connsiteX38" fmla="*/ 1495294 w 5421466"/>
                <a:gd name="connsiteY38" fmla="*/ 4922756 h 6129387"/>
                <a:gd name="connsiteX39" fmla="*/ 760003 w 5421466"/>
                <a:gd name="connsiteY39" fmla="*/ 4187465 h 6129387"/>
                <a:gd name="connsiteX40" fmla="*/ 260382 w 5421466"/>
                <a:gd name="connsiteY40" fmla="*/ 3291919 h 6129387"/>
                <a:gd name="connsiteX41" fmla="*/ 5859 w 5421466"/>
                <a:gd name="connsiteY41" fmla="*/ 2924273 h 6129387"/>
                <a:gd name="connsiteX42" fmla="*/ 109554 w 5421466"/>
                <a:gd name="connsiteY42" fmla="*/ 3518162 h 6129387"/>
                <a:gd name="connsiteX43" fmla="*/ 420638 w 5421466"/>
                <a:gd name="connsiteY43" fmla="*/ 4922756 h 6129387"/>
                <a:gd name="connsiteX44" fmla="*/ 910832 w 5421466"/>
                <a:gd name="connsiteY44" fmla="*/ 5544925 h 6129387"/>
                <a:gd name="connsiteX45" fmla="*/ 1523574 w 5421466"/>
                <a:gd name="connsiteY45" fmla="*/ 5761741 h 6129387"/>
                <a:gd name="connsiteX46" fmla="*/ 2287145 w 5421466"/>
                <a:gd name="connsiteY46" fmla="*/ 5724034 h 6129387"/>
                <a:gd name="connsiteX47" fmla="*/ 3609909 w 5421466"/>
                <a:gd name="connsiteY47" fmla="*/ 5516644 h 6129387"/>
                <a:gd name="connsiteX48" fmla="*/ 3701166 w 5421466"/>
                <a:gd name="connsiteY48" fmla="*/ 5563778 h 6129387"/>
                <a:gd name="connsiteX49" fmla="*/ 3503203 w 5421466"/>
                <a:gd name="connsiteY49" fmla="*/ 6129387 h 6129387"/>
                <a:gd name="connsiteX0" fmla="*/ 4455310 w 5421466"/>
                <a:gd name="connsiteY0" fmla="*/ 6044545 h 6129387"/>
                <a:gd name="connsiteX1" fmla="*/ 4172506 w 5421466"/>
                <a:gd name="connsiteY1" fmla="*/ 5431803 h 6129387"/>
                <a:gd name="connsiteX2" fmla="*/ 4246564 w 5421466"/>
                <a:gd name="connsiteY2" fmla="*/ 5287267 h 6129387"/>
                <a:gd name="connsiteX3" fmla="*/ 4596712 w 5421466"/>
                <a:gd name="connsiteY3" fmla="*/ 4932183 h 6129387"/>
                <a:gd name="connsiteX4" fmla="*/ 5058626 w 5421466"/>
                <a:gd name="connsiteY4" fmla="*/ 3800966 h 6129387"/>
                <a:gd name="connsiteX5" fmla="*/ 5416844 w 5421466"/>
                <a:gd name="connsiteY5" fmla="*/ 2735737 h 6129387"/>
                <a:gd name="connsiteX6" fmla="*/ 5209455 w 5421466"/>
                <a:gd name="connsiteY6" fmla="*/ 2801725 h 6129387"/>
                <a:gd name="connsiteX7" fmla="*/ 4493017 w 5421466"/>
                <a:gd name="connsiteY7" fmla="*/ 3169370 h 6129387"/>
                <a:gd name="connsiteX8" fmla="*/ 3691739 w 5421466"/>
                <a:gd name="connsiteY8" fmla="*/ 4074343 h 6129387"/>
                <a:gd name="connsiteX9" fmla="*/ 3757727 w 5421466"/>
                <a:gd name="connsiteY9" fmla="*/ 3546442 h 6129387"/>
                <a:gd name="connsiteX10" fmla="*/ 4087665 w 5421466"/>
                <a:gd name="connsiteY10" fmla="*/ 2009873 h 6129387"/>
                <a:gd name="connsiteX11" fmla="*/ 4285628 w 5421466"/>
                <a:gd name="connsiteY11" fmla="*/ 1302863 h 6129387"/>
                <a:gd name="connsiteX12" fmla="*/ 4313908 w 5421466"/>
                <a:gd name="connsiteY12" fmla="*/ 963498 h 6129387"/>
                <a:gd name="connsiteX13" fmla="*/ 4049958 w 5421466"/>
                <a:gd name="connsiteY13" fmla="*/ 1199168 h 6129387"/>
                <a:gd name="connsiteX14" fmla="*/ 3569191 w 5421466"/>
                <a:gd name="connsiteY14" fmla="*/ 1840191 h 6129387"/>
                <a:gd name="connsiteX15" fmla="*/ 3408935 w 5421466"/>
                <a:gd name="connsiteY15" fmla="*/ 2349238 h 6129387"/>
                <a:gd name="connsiteX16" fmla="*/ 3324094 w 5421466"/>
                <a:gd name="connsiteY16" fmla="*/ 3518162 h 6129387"/>
                <a:gd name="connsiteX17" fmla="*/ 3267533 w 5421466"/>
                <a:gd name="connsiteY17" fmla="*/ 4093197 h 6129387"/>
                <a:gd name="connsiteX18" fmla="*/ 3224446 w 5421466"/>
                <a:gd name="connsiteY18" fmla="*/ 3852295 h 6129387"/>
                <a:gd name="connsiteX19" fmla="*/ 3069570 w 5421466"/>
                <a:gd name="connsiteY19" fmla="*/ 3188224 h 6129387"/>
                <a:gd name="connsiteX20" fmla="*/ 2428547 w 5421466"/>
                <a:gd name="connsiteY20" fmla="*/ 1604521 h 6129387"/>
                <a:gd name="connsiteX21" fmla="*/ 2042048 w 5421466"/>
                <a:gd name="connsiteY21" fmla="*/ 680694 h 6129387"/>
                <a:gd name="connsiteX22" fmla="*/ 1976061 w 5421466"/>
                <a:gd name="connsiteY22" fmla="*/ 237634 h 6129387"/>
                <a:gd name="connsiteX23" fmla="*/ 1853512 w 5421466"/>
                <a:gd name="connsiteY23" fmla="*/ 1964 h 6129387"/>
                <a:gd name="connsiteX24" fmla="*/ 1674403 w 5421466"/>
                <a:gd name="connsiteY24" fmla="*/ 360183 h 6129387"/>
                <a:gd name="connsiteX25" fmla="*/ 1504721 w 5421466"/>
                <a:gd name="connsiteY25" fmla="*/ 1415985 h 6129387"/>
                <a:gd name="connsiteX26" fmla="*/ 1919500 w 5421466"/>
                <a:gd name="connsiteY26" fmla="*/ 2745164 h 6129387"/>
                <a:gd name="connsiteX27" fmla="*/ 2525505 w 5421466"/>
                <a:gd name="connsiteY27" fmla="*/ 3885807 h 6129387"/>
                <a:gd name="connsiteX28" fmla="*/ 2343706 w 5421466"/>
                <a:gd name="connsiteY28" fmla="*/ 3734978 h 6129387"/>
                <a:gd name="connsiteX29" fmla="*/ 1259624 w 5421466"/>
                <a:gd name="connsiteY29" fmla="*/ 2566055 h 6129387"/>
                <a:gd name="connsiteX30" fmla="*/ 760003 w 5421466"/>
                <a:gd name="connsiteY30" fmla="*/ 2019300 h 6129387"/>
                <a:gd name="connsiteX31" fmla="*/ 213248 w 5421466"/>
                <a:gd name="connsiteY31" fmla="*/ 1510253 h 6129387"/>
                <a:gd name="connsiteX32" fmla="*/ 213248 w 5421466"/>
                <a:gd name="connsiteY32" fmla="*/ 1642228 h 6129387"/>
                <a:gd name="connsiteX33" fmla="*/ 694015 w 5421466"/>
                <a:gd name="connsiteY33" fmla="*/ 2980834 h 6129387"/>
                <a:gd name="connsiteX34" fmla="*/ 1287904 w 5421466"/>
                <a:gd name="connsiteY34" fmla="*/ 4102624 h 6129387"/>
                <a:gd name="connsiteX35" fmla="*/ 2042048 w 5421466"/>
                <a:gd name="connsiteY35" fmla="*/ 4715366 h 6129387"/>
                <a:gd name="connsiteX36" fmla="*/ 2771689 w 5421466"/>
                <a:gd name="connsiteY36" fmla="*/ 5012089 h 6129387"/>
                <a:gd name="connsiteX37" fmla="*/ 2315426 w 5421466"/>
                <a:gd name="connsiteY37" fmla="*/ 5092438 h 6129387"/>
                <a:gd name="connsiteX38" fmla="*/ 1495294 w 5421466"/>
                <a:gd name="connsiteY38" fmla="*/ 4922756 h 6129387"/>
                <a:gd name="connsiteX39" fmla="*/ 760003 w 5421466"/>
                <a:gd name="connsiteY39" fmla="*/ 4187465 h 6129387"/>
                <a:gd name="connsiteX40" fmla="*/ 260382 w 5421466"/>
                <a:gd name="connsiteY40" fmla="*/ 3291919 h 6129387"/>
                <a:gd name="connsiteX41" fmla="*/ 5859 w 5421466"/>
                <a:gd name="connsiteY41" fmla="*/ 2924273 h 6129387"/>
                <a:gd name="connsiteX42" fmla="*/ 109554 w 5421466"/>
                <a:gd name="connsiteY42" fmla="*/ 3518162 h 6129387"/>
                <a:gd name="connsiteX43" fmla="*/ 420638 w 5421466"/>
                <a:gd name="connsiteY43" fmla="*/ 4922756 h 6129387"/>
                <a:gd name="connsiteX44" fmla="*/ 910832 w 5421466"/>
                <a:gd name="connsiteY44" fmla="*/ 5544925 h 6129387"/>
                <a:gd name="connsiteX45" fmla="*/ 1523574 w 5421466"/>
                <a:gd name="connsiteY45" fmla="*/ 5761741 h 6129387"/>
                <a:gd name="connsiteX46" fmla="*/ 2287145 w 5421466"/>
                <a:gd name="connsiteY46" fmla="*/ 5724034 h 6129387"/>
                <a:gd name="connsiteX47" fmla="*/ 3609909 w 5421466"/>
                <a:gd name="connsiteY47" fmla="*/ 5516644 h 6129387"/>
                <a:gd name="connsiteX48" fmla="*/ 3701166 w 5421466"/>
                <a:gd name="connsiteY48" fmla="*/ 5563778 h 6129387"/>
                <a:gd name="connsiteX49" fmla="*/ 3503203 w 5421466"/>
                <a:gd name="connsiteY49" fmla="*/ 6129387 h 6129387"/>
                <a:gd name="connsiteX0" fmla="*/ 4455310 w 5421466"/>
                <a:gd name="connsiteY0" fmla="*/ 6044545 h 6129387"/>
                <a:gd name="connsiteX1" fmla="*/ 4172506 w 5421466"/>
                <a:gd name="connsiteY1" fmla="*/ 5431803 h 6129387"/>
                <a:gd name="connsiteX2" fmla="*/ 4246564 w 5421466"/>
                <a:gd name="connsiteY2" fmla="*/ 5287267 h 6129387"/>
                <a:gd name="connsiteX3" fmla="*/ 4596712 w 5421466"/>
                <a:gd name="connsiteY3" fmla="*/ 4932183 h 6129387"/>
                <a:gd name="connsiteX4" fmla="*/ 5058626 w 5421466"/>
                <a:gd name="connsiteY4" fmla="*/ 3800966 h 6129387"/>
                <a:gd name="connsiteX5" fmla="*/ 5416844 w 5421466"/>
                <a:gd name="connsiteY5" fmla="*/ 2735737 h 6129387"/>
                <a:gd name="connsiteX6" fmla="*/ 5209455 w 5421466"/>
                <a:gd name="connsiteY6" fmla="*/ 2801725 h 6129387"/>
                <a:gd name="connsiteX7" fmla="*/ 4493017 w 5421466"/>
                <a:gd name="connsiteY7" fmla="*/ 3169370 h 6129387"/>
                <a:gd name="connsiteX8" fmla="*/ 3691739 w 5421466"/>
                <a:gd name="connsiteY8" fmla="*/ 4074343 h 6129387"/>
                <a:gd name="connsiteX9" fmla="*/ 3757727 w 5421466"/>
                <a:gd name="connsiteY9" fmla="*/ 3546442 h 6129387"/>
                <a:gd name="connsiteX10" fmla="*/ 4087665 w 5421466"/>
                <a:gd name="connsiteY10" fmla="*/ 2009873 h 6129387"/>
                <a:gd name="connsiteX11" fmla="*/ 4285628 w 5421466"/>
                <a:gd name="connsiteY11" fmla="*/ 1302863 h 6129387"/>
                <a:gd name="connsiteX12" fmla="*/ 4313908 w 5421466"/>
                <a:gd name="connsiteY12" fmla="*/ 963498 h 6129387"/>
                <a:gd name="connsiteX13" fmla="*/ 4049958 w 5421466"/>
                <a:gd name="connsiteY13" fmla="*/ 1199168 h 6129387"/>
                <a:gd name="connsiteX14" fmla="*/ 3569191 w 5421466"/>
                <a:gd name="connsiteY14" fmla="*/ 1840191 h 6129387"/>
                <a:gd name="connsiteX15" fmla="*/ 3408935 w 5421466"/>
                <a:gd name="connsiteY15" fmla="*/ 2349238 h 6129387"/>
                <a:gd name="connsiteX16" fmla="*/ 3324094 w 5421466"/>
                <a:gd name="connsiteY16" fmla="*/ 3518162 h 6129387"/>
                <a:gd name="connsiteX17" fmla="*/ 3267533 w 5421466"/>
                <a:gd name="connsiteY17" fmla="*/ 4093197 h 6129387"/>
                <a:gd name="connsiteX18" fmla="*/ 3224446 w 5421466"/>
                <a:gd name="connsiteY18" fmla="*/ 3852295 h 6129387"/>
                <a:gd name="connsiteX19" fmla="*/ 3069570 w 5421466"/>
                <a:gd name="connsiteY19" fmla="*/ 3188224 h 6129387"/>
                <a:gd name="connsiteX20" fmla="*/ 2428547 w 5421466"/>
                <a:gd name="connsiteY20" fmla="*/ 1604521 h 6129387"/>
                <a:gd name="connsiteX21" fmla="*/ 2042048 w 5421466"/>
                <a:gd name="connsiteY21" fmla="*/ 680694 h 6129387"/>
                <a:gd name="connsiteX22" fmla="*/ 1976061 w 5421466"/>
                <a:gd name="connsiteY22" fmla="*/ 237634 h 6129387"/>
                <a:gd name="connsiteX23" fmla="*/ 1853512 w 5421466"/>
                <a:gd name="connsiteY23" fmla="*/ 1964 h 6129387"/>
                <a:gd name="connsiteX24" fmla="*/ 1674403 w 5421466"/>
                <a:gd name="connsiteY24" fmla="*/ 360183 h 6129387"/>
                <a:gd name="connsiteX25" fmla="*/ 1504721 w 5421466"/>
                <a:gd name="connsiteY25" fmla="*/ 1415985 h 6129387"/>
                <a:gd name="connsiteX26" fmla="*/ 1919500 w 5421466"/>
                <a:gd name="connsiteY26" fmla="*/ 2745164 h 6129387"/>
                <a:gd name="connsiteX27" fmla="*/ 2525505 w 5421466"/>
                <a:gd name="connsiteY27" fmla="*/ 3885807 h 6129387"/>
                <a:gd name="connsiteX28" fmla="*/ 2343706 w 5421466"/>
                <a:gd name="connsiteY28" fmla="*/ 3734978 h 6129387"/>
                <a:gd name="connsiteX29" fmla="*/ 1259624 w 5421466"/>
                <a:gd name="connsiteY29" fmla="*/ 2566055 h 6129387"/>
                <a:gd name="connsiteX30" fmla="*/ 760003 w 5421466"/>
                <a:gd name="connsiteY30" fmla="*/ 2019300 h 6129387"/>
                <a:gd name="connsiteX31" fmla="*/ 213248 w 5421466"/>
                <a:gd name="connsiteY31" fmla="*/ 1510253 h 6129387"/>
                <a:gd name="connsiteX32" fmla="*/ 213248 w 5421466"/>
                <a:gd name="connsiteY32" fmla="*/ 1642228 h 6129387"/>
                <a:gd name="connsiteX33" fmla="*/ 694015 w 5421466"/>
                <a:gd name="connsiteY33" fmla="*/ 2980834 h 6129387"/>
                <a:gd name="connsiteX34" fmla="*/ 1287904 w 5421466"/>
                <a:gd name="connsiteY34" fmla="*/ 4102624 h 6129387"/>
                <a:gd name="connsiteX35" fmla="*/ 2042048 w 5421466"/>
                <a:gd name="connsiteY35" fmla="*/ 4715366 h 6129387"/>
                <a:gd name="connsiteX36" fmla="*/ 2771689 w 5421466"/>
                <a:gd name="connsiteY36" fmla="*/ 5012089 h 6129387"/>
                <a:gd name="connsiteX37" fmla="*/ 2315426 w 5421466"/>
                <a:gd name="connsiteY37" fmla="*/ 5092438 h 6129387"/>
                <a:gd name="connsiteX38" fmla="*/ 1495294 w 5421466"/>
                <a:gd name="connsiteY38" fmla="*/ 4922756 h 6129387"/>
                <a:gd name="connsiteX39" fmla="*/ 760003 w 5421466"/>
                <a:gd name="connsiteY39" fmla="*/ 4187465 h 6129387"/>
                <a:gd name="connsiteX40" fmla="*/ 260382 w 5421466"/>
                <a:gd name="connsiteY40" fmla="*/ 3291919 h 6129387"/>
                <a:gd name="connsiteX41" fmla="*/ 5859 w 5421466"/>
                <a:gd name="connsiteY41" fmla="*/ 2924273 h 6129387"/>
                <a:gd name="connsiteX42" fmla="*/ 109554 w 5421466"/>
                <a:gd name="connsiteY42" fmla="*/ 3518162 h 6129387"/>
                <a:gd name="connsiteX43" fmla="*/ 420638 w 5421466"/>
                <a:gd name="connsiteY43" fmla="*/ 4922756 h 6129387"/>
                <a:gd name="connsiteX44" fmla="*/ 910832 w 5421466"/>
                <a:gd name="connsiteY44" fmla="*/ 5544925 h 6129387"/>
                <a:gd name="connsiteX45" fmla="*/ 1523574 w 5421466"/>
                <a:gd name="connsiteY45" fmla="*/ 5761741 h 6129387"/>
                <a:gd name="connsiteX46" fmla="*/ 2287145 w 5421466"/>
                <a:gd name="connsiteY46" fmla="*/ 5724034 h 6129387"/>
                <a:gd name="connsiteX47" fmla="*/ 3609909 w 5421466"/>
                <a:gd name="connsiteY47" fmla="*/ 5516644 h 6129387"/>
                <a:gd name="connsiteX48" fmla="*/ 3701166 w 5421466"/>
                <a:gd name="connsiteY48" fmla="*/ 5563778 h 6129387"/>
                <a:gd name="connsiteX49" fmla="*/ 3503203 w 5421466"/>
                <a:gd name="connsiteY49" fmla="*/ 6129387 h 6129387"/>
                <a:gd name="connsiteX0" fmla="*/ 4455310 w 5421466"/>
                <a:gd name="connsiteY0" fmla="*/ 6044545 h 6129387"/>
                <a:gd name="connsiteX1" fmla="*/ 4172506 w 5421466"/>
                <a:gd name="connsiteY1" fmla="*/ 5431803 h 6129387"/>
                <a:gd name="connsiteX2" fmla="*/ 4246564 w 5421466"/>
                <a:gd name="connsiteY2" fmla="*/ 5287267 h 6129387"/>
                <a:gd name="connsiteX3" fmla="*/ 4596712 w 5421466"/>
                <a:gd name="connsiteY3" fmla="*/ 4932183 h 6129387"/>
                <a:gd name="connsiteX4" fmla="*/ 5058626 w 5421466"/>
                <a:gd name="connsiteY4" fmla="*/ 3800966 h 6129387"/>
                <a:gd name="connsiteX5" fmla="*/ 5416844 w 5421466"/>
                <a:gd name="connsiteY5" fmla="*/ 2735737 h 6129387"/>
                <a:gd name="connsiteX6" fmla="*/ 5209455 w 5421466"/>
                <a:gd name="connsiteY6" fmla="*/ 2801725 h 6129387"/>
                <a:gd name="connsiteX7" fmla="*/ 4493017 w 5421466"/>
                <a:gd name="connsiteY7" fmla="*/ 3169370 h 6129387"/>
                <a:gd name="connsiteX8" fmla="*/ 3722857 w 5421466"/>
                <a:gd name="connsiteY8" fmla="*/ 4079130 h 6129387"/>
                <a:gd name="connsiteX9" fmla="*/ 3757727 w 5421466"/>
                <a:gd name="connsiteY9" fmla="*/ 3546442 h 6129387"/>
                <a:gd name="connsiteX10" fmla="*/ 4087665 w 5421466"/>
                <a:gd name="connsiteY10" fmla="*/ 2009873 h 6129387"/>
                <a:gd name="connsiteX11" fmla="*/ 4285628 w 5421466"/>
                <a:gd name="connsiteY11" fmla="*/ 1302863 h 6129387"/>
                <a:gd name="connsiteX12" fmla="*/ 4313908 w 5421466"/>
                <a:gd name="connsiteY12" fmla="*/ 963498 h 6129387"/>
                <a:gd name="connsiteX13" fmla="*/ 4049958 w 5421466"/>
                <a:gd name="connsiteY13" fmla="*/ 1199168 h 6129387"/>
                <a:gd name="connsiteX14" fmla="*/ 3569191 w 5421466"/>
                <a:gd name="connsiteY14" fmla="*/ 1840191 h 6129387"/>
                <a:gd name="connsiteX15" fmla="*/ 3408935 w 5421466"/>
                <a:gd name="connsiteY15" fmla="*/ 2349238 h 6129387"/>
                <a:gd name="connsiteX16" fmla="*/ 3324094 w 5421466"/>
                <a:gd name="connsiteY16" fmla="*/ 3518162 h 6129387"/>
                <a:gd name="connsiteX17" fmla="*/ 3267533 w 5421466"/>
                <a:gd name="connsiteY17" fmla="*/ 4093197 h 6129387"/>
                <a:gd name="connsiteX18" fmla="*/ 3224446 w 5421466"/>
                <a:gd name="connsiteY18" fmla="*/ 3852295 h 6129387"/>
                <a:gd name="connsiteX19" fmla="*/ 3069570 w 5421466"/>
                <a:gd name="connsiteY19" fmla="*/ 3188224 h 6129387"/>
                <a:gd name="connsiteX20" fmla="*/ 2428547 w 5421466"/>
                <a:gd name="connsiteY20" fmla="*/ 1604521 h 6129387"/>
                <a:gd name="connsiteX21" fmla="*/ 2042048 w 5421466"/>
                <a:gd name="connsiteY21" fmla="*/ 680694 h 6129387"/>
                <a:gd name="connsiteX22" fmla="*/ 1976061 w 5421466"/>
                <a:gd name="connsiteY22" fmla="*/ 237634 h 6129387"/>
                <a:gd name="connsiteX23" fmla="*/ 1853512 w 5421466"/>
                <a:gd name="connsiteY23" fmla="*/ 1964 h 6129387"/>
                <a:gd name="connsiteX24" fmla="*/ 1674403 w 5421466"/>
                <a:gd name="connsiteY24" fmla="*/ 360183 h 6129387"/>
                <a:gd name="connsiteX25" fmla="*/ 1504721 w 5421466"/>
                <a:gd name="connsiteY25" fmla="*/ 1415985 h 6129387"/>
                <a:gd name="connsiteX26" fmla="*/ 1919500 w 5421466"/>
                <a:gd name="connsiteY26" fmla="*/ 2745164 h 6129387"/>
                <a:gd name="connsiteX27" fmla="*/ 2525505 w 5421466"/>
                <a:gd name="connsiteY27" fmla="*/ 3885807 h 6129387"/>
                <a:gd name="connsiteX28" fmla="*/ 2343706 w 5421466"/>
                <a:gd name="connsiteY28" fmla="*/ 3734978 h 6129387"/>
                <a:gd name="connsiteX29" fmla="*/ 1259624 w 5421466"/>
                <a:gd name="connsiteY29" fmla="*/ 2566055 h 6129387"/>
                <a:gd name="connsiteX30" fmla="*/ 760003 w 5421466"/>
                <a:gd name="connsiteY30" fmla="*/ 2019300 h 6129387"/>
                <a:gd name="connsiteX31" fmla="*/ 213248 w 5421466"/>
                <a:gd name="connsiteY31" fmla="*/ 1510253 h 6129387"/>
                <a:gd name="connsiteX32" fmla="*/ 213248 w 5421466"/>
                <a:gd name="connsiteY32" fmla="*/ 1642228 h 6129387"/>
                <a:gd name="connsiteX33" fmla="*/ 694015 w 5421466"/>
                <a:gd name="connsiteY33" fmla="*/ 2980834 h 6129387"/>
                <a:gd name="connsiteX34" fmla="*/ 1287904 w 5421466"/>
                <a:gd name="connsiteY34" fmla="*/ 4102624 h 6129387"/>
                <a:gd name="connsiteX35" fmla="*/ 2042048 w 5421466"/>
                <a:gd name="connsiteY35" fmla="*/ 4715366 h 6129387"/>
                <a:gd name="connsiteX36" fmla="*/ 2771689 w 5421466"/>
                <a:gd name="connsiteY36" fmla="*/ 5012089 h 6129387"/>
                <a:gd name="connsiteX37" fmla="*/ 2315426 w 5421466"/>
                <a:gd name="connsiteY37" fmla="*/ 5092438 h 6129387"/>
                <a:gd name="connsiteX38" fmla="*/ 1495294 w 5421466"/>
                <a:gd name="connsiteY38" fmla="*/ 4922756 h 6129387"/>
                <a:gd name="connsiteX39" fmla="*/ 760003 w 5421466"/>
                <a:gd name="connsiteY39" fmla="*/ 4187465 h 6129387"/>
                <a:gd name="connsiteX40" fmla="*/ 260382 w 5421466"/>
                <a:gd name="connsiteY40" fmla="*/ 3291919 h 6129387"/>
                <a:gd name="connsiteX41" fmla="*/ 5859 w 5421466"/>
                <a:gd name="connsiteY41" fmla="*/ 2924273 h 6129387"/>
                <a:gd name="connsiteX42" fmla="*/ 109554 w 5421466"/>
                <a:gd name="connsiteY42" fmla="*/ 3518162 h 6129387"/>
                <a:gd name="connsiteX43" fmla="*/ 420638 w 5421466"/>
                <a:gd name="connsiteY43" fmla="*/ 4922756 h 6129387"/>
                <a:gd name="connsiteX44" fmla="*/ 910832 w 5421466"/>
                <a:gd name="connsiteY44" fmla="*/ 5544925 h 6129387"/>
                <a:gd name="connsiteX45" fmla="*/ 1523574 w 5421466"/>
                <a:gd name="connsiteY45" fmla="*/ 5761741 h 6129387"/>
                <a:gd name="connsiteX46" fmla="*/ 2287145 w 5421466"/>
                <a:gd name="connsiteY46" fmla="*/ 5724034 h 6129387"/>
                <a:gd name="connsiteX47" fmla="*/ 3609909 w 5421466"/>
                <a:gd name="connsiteY47" fmla="*/ 5516644 h 6129387"/>
                <a:gd name="connsiteX48" fmla="*/ 3701166 w 5421466"/>
                <a:gd name="connsiteY48" fmla="*/ 5563778 h 6129387"/>
                <a:gd name="connsiteX49" fmla="*/ 3503203 w 5421466"/>
                <a:gd name="connsiteY49" fmla="*/ 6129387 h 6129387"/>
                <a:gd name="connsiteX0" fmla="*/ 4455310 w 5421466"/>
                <a:gd name="connsiteY0" fmla="*/ 6044545 h 6129387"/>
                <a:gd name="connsiteX1" fmla="*/ 4204745 w 5421466"/>
                <a:gd name="connsiteY1" fmla="*/ 5516795 h 6129387"/>
                <a:gd name="connsiteX2" fmla="*/ 4246564 w 5421466"/>
                <a:gd name="connsiteY2" fmla="*/ 5287267 h 6129387"/>
                <a:gd name="connsiteX3" fmla="*/ 4596712 w 5421466"/>
                <a:gd name="connsiteY3" fmla="*/ 4932183 h 6129387"/>
                <a:gd name="connsiteX4" fmla="*/ 5058626 w 5421466"/>
                <a:gd name="connsiteY4" fmla="*/ 3800966 h 6129387"/>
                <a:gd name="connsiteX5" fmla="*/ 5416844 w 5421466"/>
                <a:gd name="connsiteY5" fmla="*/ 2735737 h 6129387"/>
                <a:gd name="connsiteX6" fmla="*/ 5209455 w 5421466"/>
                <a:gd name="connsiteY6" fmla="*/ 2801725 h 6129387"/>
                <a:gd name="connsiteX7" fmla="*/ 4493017 w 5421466"/>
                <a:gd name="connsiteY7" fmla="*/ 3169370 h 6129387"/>
                <a:gd name="connsiteX8" fmla="*/ 3722857 w 5421466"/>
                <a:gd name="connsiteY8" fmla="*/ 4079130 h 6129387"/>
                <a:gd name="connsiteX9" fmla="*/ 3757727 w 5421466"/>
                <a:gd name="connsiteY9" fmla="*/ 3546442 h 6129387"/>
                <a:gd name="connsiteX10" fmla="*/ 4087665 w 5421466"/>
                <a:gd name="connsiteY10" fmla="*/ 2009873 h 6129387"/>
                <a:gd name="connsiteX11" fmla="*/ 4285628 w 5421466"/>
                <a:gd name="connsiteY11" fmla="*/ 1302863 h 6129387"/>
                <a:gd name="connsiteX12" fmla="*/ 4313908 w 5421466"/>
                <a:gd name="connsiteY12" fmla="*/ 963498 h 6129387"/>
                <a:gd name="connsiteX13" fmla="*/ 4049958 w 5421466"/>
                <a:gd name="connsiteY13" fmla="*/ 1199168 h 6129387"/>
                <a:gd name="connsiteX14" fmla="*/ 3569191 w 5421466"/>
                <a:gd name="connsiteY14" fmla="*/ 1840191 h 6129387"/>
                <a:gd name="connsiteX15" fmla="*/ 3408935 w 5421466"/>
                <a:gd name="connsiteY15" fmla="*/ 2349238 h 6129387"/>
                <a:gd name="connsiteX16" fmla="*/ 3324094 w 5421466"/>
                <a:gd name="connsiteY16" fmla="*/ 3518162 h 6129387"/>
                <a:gd name="connsiteX17" fmla="*/ 3267533 w 5421466"/>
                <a:gd name="connsiteY17" fmla="*/ 4093197 h 6129387"/>
                <a:gd name="connsiteX18" fmla="*/ 3224446 w 5421466"/>
                <a:gd name="connsiteY18" fmla="*/ 3852295 h 6129387"/>
                <a:gd name="connsiteX19" fmla="*/ 3069570 w 5421466"/>
                <a:gd name="connsiteY19" fmla="*/ 3188224 h 6129387"/>
                <a:gd name="connsiteX20" fmla="*/ 2428547 w 5421466"/>
                <a:gd name="connsiteY20" fmla="*/ 1604521 h 6129387"/>
                <a:gd name="connsiteX21" fmla="*/ 2042048 w 5421466"/>
                <a:gd name="connsiteY21" fmla="*/ 680694 h 6129387"/>
                <a:gd name="connsiteX22" fmla="*/ 1976061 w 5421466"/>
                <a:gd name="connsiteY22" fmla="*/ 237634 h 6129387"/>
                <a:gd name="connsiteX23" fmla="*/ 1853512 w 5421466"/>
                <a:gd name="connsiteY23" fmla="*/ 1964 h 6129387"/>
                <a:gd name="connsiteX24" fmla="*/ 1674403 w 5421466"/>
                <a:gd name="connsiteY24" fmla="*/ 360183 h 6129387"/>
                <a:gd name="connsiteX25" fmla="*/ 1504721 w 5421466"/>
                <a:gd name="connsiteY25" fmla="*/ 1415985 h 6129387"/>
                <a:gd name="connsiteX26" fmla="*/ 1919500 w 5421466"/>
                <a:gd name="connsiteY26" fmla="*/ 2745164 h 6129387"/>
                <a:gd name="connsiteX27" fmla="*/ 2525505 w 5421466"/>
                <a:gd name="connsiteY27" fmla="*/ 3885807 h 6129387"/>
                <a:gd name="connsiteX28" fmla="*/ 2343706 w 5421466"/>
                <a:gd name="connsiteY28" fmla="*/ 3734978 h 6129387"/>
                <a:gd name="connsiteX29" fmla="*/ 1259624 w 5421466"/>
                <a:gd name="connsiteY29" fmla="*/ 2566055 h 6129387"/>
                <a:gd name="connsiteX30" fmla="*/ 760003 w 5421466"/>
                <a:gd name="connsiteY30" fmla="*/ 2019300 h 6129387"/>
                <a:gd name="connsiteX31" fmla="*/ 213248 w 5421466"/>
                <a:gd name="connsiteY31" fmla="*/ 1510253 h 6129387"/>
                <a:gd name="connsiteX32" fmla="*/ 213248 w 5421466"/>
                <a:gd name="connsiteY32" fmla="*/ 1642228 h 6129387"/>
                <a:gd name="connsiteX33" fmla="*/ 694015 w 5421466"/>
                <a:gd name="connsiteY33" fmla="*/ 2980834 h 6129387"/>
                <a:gd name="connsiteX34" fmla="*/ 1287904 w 5421466"/>
                <a:gd name="connsiteY34" fmla="*/ 4102624 h 6129387"/>
                <a:gd name="connsiteX35" fmla="*/ 2042048 w 5421466"/>
                <a:gd name="connsiteY35" fmla="*/ 4715366 h 6129387"/>
                <a:gd name="connsiteX36" fmla="*/ 2771689 w 5421466"/>
                <a:gd name="connsiteY36" fmla="*/ 5012089 h 6129387"/>
                <a:gd name="connsiteX37" fmla="*/ 2315426 w 5421466"/>
                <a:gd name="connsiteY37" fmla="*/ 5092438 h 6129387"/>
                <a:gd name="connsiteX38" fmla="*/ 1495294 w 5421466"/>
                <a:gd name="connsiteY38" fmla="*/ 4922756 h 6129387"/>
                <a:gd name="connsiteX39" fmla="*/ 760003 w 5421466"/>
                <a:gd name="connsiteY39" fmla="*/ 4187465 h 6129387"/>
                <a:gd name="connsiteX40" fmla="*/ 260382 w 5421466"/>
                <a:gd name="connsiteY40" fmla="*/ 3291919 h 6129387"/>
                <a:gd name="connsiteX41" fmla="*/ 5859 w 5421466"/>
                <a:gd name="connsiteY41" fmla="*/ 2924273 h 6129387"/>
                <a:gd name="connsiteX42" fmla="*/ 109554 w 5421466"/>
                <a:gd name="connsiteY42" fmla="*/ 3518162 h 6129387"/>
                <a:gd name="connsiteX43" fmla="*/ 420638 w 5421466"/>
                <a:gd name="connsiteY43" fmla="*/ 4922756 h 6129387"/>
                <a:gd name="connsiteX44" fmla="*/ 910832 w 5421466"/>
                <a:gd name="connsiteY44" fmla="*/ 5544925 h 6129387"/>
                <a:gd name="connsiteX45" fmla="*/ 1523574 w 5421466"/>
                <a:gd name="connsiteY45" fmla="*/ 5761741 h 6129387"/>
                <a:gd name="connsiteX46" fmla="*/ 2287145 w 5421466"/>
                <a:gd name="connsiteY46" fmla="*/ 5724034 h 6129387"/>
                <a:gd name="connsiteX47" fmla="*/ 3609909 w 5421466"/>
                <a:gd name="connsiteY47" fmla="*/ 5516644 h 6129387"/>
                <a:gd name="connsiteX48" fmla="*/ 3701166 w 5421466"/>
                <a:gd name="connsiteY48" fmla="*/ 5563778 h 6129387"/>
                <a:gd name="connsiteX49" fmla="*/ 3503203 w 5421466"/>
                <a:gd name="connsiteY49" fmla="*/ 6129387 h 6129387"/>
                <a:gd name="connsiteX0" fmla="*/ 4455310 w 5421466"/>
                <a:gd name="connsiteY0" fmla="*/ 6044545 h 6129387"/>
                <a:gd name="connsiteX1" fmla="*/ 4204745 w 5421466"/>
                <a:gd name="connsiteY1" fmla="*/ 5516795 h 6129387"/>
                <a:gd name="connsiteX2" fmla="*/ 4281733 w 5421466"/>
                <a:gd name="connsiteY2" fmla="*/ 5237444 h 6129387"/>
                <a:gd name="connsiteX3" fmla="*/ 4596712 w 5421466"/>
                <a:gd name="connsiteY3" fmla="*/ 4932183 h 6129387"/>
                <a:gd name="connsiteX4" fmla="*/ 5058626 w 5421466"/>
                <a:gd name="connsiteY4" fmla="*/ 3800966 h 6129387"/>
                <a:gd name="connsiteX5" fmla="*/ 5416844 w 5421466"/>
                <a:gd name="connsiteY5" fmla="*/ 2735737 h 6129387"/>
                <a:gd name="connsiteX6" fmla="*/ 5209455 w 5421466"/>
                <a:gd name="connsiteY6" fmla="*/ 2801725 h 6129387"/>
                <a:gd name="connsiteX7" fmla="*/ 4493017 w 5421466"/>
                <a:gd name="connsiteY7" fmla="*/ 3169370 h 6129387"/>
                <a:gd name="connsiteX8" fmla="*/ 3722857 w 5421466"/>
                <a:gd name="connsiteY8" fmla="*/ 4079130 h 6129387"/>
                <a:gd name="connsiteX9" fmla="*/ 3757727 w 5421466"/>
                <a:gd name="connsiteY9" fmla="*/ 3546442 h 6129387"/>
                <a:gd name="connsiteX10" fmla="*/ 4087665 w 5421466"/>
                <a:gd name="connsiteY10" fmla="*/ 2009873 h 6129387"/>
                <a:gd name="connsiteX11" fmla="*/ 4285628 w 5421466"/>
                <a:gd name="connsiteY11" fmla="*/ 1302863 h 6129387"/>
                <a:gd name="connsiteX12" fmla="*/ 4313908 w 5421466"/>
                <a:gd name="connsiteY12" fmla="*/ 963498 h 6129387"/>
                <a:gd name="connsiteX13" fmla="*/ 4049958 w 5421466"/>
                <a:gd name="connsiteY13" fmla="*/ 1199168 h 6129387"/>
                <a:gd name="connsiteX14" fmla="*/ 3569191 w 5421466"/>
                <a:gd name="connsiteY14" fmla="*/ 1840191 h 6129387"/>
                <a:gd name="connsiteX15" fmla="*/ 3408935 w 5421466"/>
                <a:gd name="connsiteY15" fmla="*/ 2349238 h 6129387"/>
                <a:gd name="connsiteX16" fmla="*/ 3324094 w 5421466"/>
                <a:gd name="connsiteY16" fmla="*/ 3518162 h 6129387"/>
                <a:gd name="connsiteX17" fmla="*/ 3267533 w 5421466"/>
                <a:gd name="connsiteY17" fmla="*/ 4093197 h 6129387"/>
                <a:gd name="connsiteX18" fmla="*/ 3224446 w 5421466"/>
                <a:gd name="connsiteY18" fmla="*/ 3852295 h 6129387"/>
                <a:gd name="connsiteX19" fmla="*/ 3069570 w 5421466"/>
                <a:gd name="connsiteY19" fmla="*/ 3188224 h 6129387"/>
                <a:gd name="connsiteX20" fmla="*/ 2428547 w 5421466"/>
                <a:gd name="connsiteY20" fmla="*/ 1604521 h 6129387"/>
                <a:gd name="connsiteX21" fmla="*/ 2042048 w 5421466"/>
                <a:gd name="connsiteY21" fmla="*/ 680694 h 6129387"/>
                <a:gd name="connsiteX22" fmla="*/ 1976061 w 5421466"/>
                <a:gd name="connsiteY22" fmla="*/ 237634 h 6129387"/>
                <a:gd name="connsiteX23" fmla="*/ 1853512 w 5421466"/>
                <a:gd name="connsiteY23" fmla="*/ 1964 h 6129387"/>
                <a:gd name="connsiteX24" fmla="*/ 1674403 w 5421466"/>
                <a:gd name="connsiteY24" fmla="*/ 360183 h 6129387"/>
                <a:gd name="connsiteX25" fmla="*/ 1504721 w 5421466"/>
                <a:gd name="connsiteY25" fmla="*/ 1415985 h 6129387"/>
                <a:gd name="connsiteX26" fmla="*/ 1919500 w 5421466"/>
                <a:gd name="connsiteY26" fmla="*/ 2745164 h 6129387"/>
                <a:gd name="connsiteX27" fmla="*/ 2525505 w 5421466"/>
                <a:gd name="connsiteY27" fmla="*/ 3885807 h 6129387"/>
                <a:gd name="connsiteX28" fmla="*/ 2343706 w 5421466"/>
                <a:gd name="connsiteY28" fmla="*/ 3734978 h 6129387"/>
                <a:gd name="connsiteX29" fmla="*/ 1259624 w 5421466"/>
                <a:gd name="connsiteY29" fmla="*/ 2566055 h 6129387"/>
                <a:gd name="connsiteX30" fmla="*/ 760003 w 5421466"/>
                <a:gd name="connsiteY30" fmla="*/ 2019300 h 6129387"/>
                <a:gd name="connsiteX31" fmla="*/ 213248 w 5421466"/>
                <a:gd name="connsiteY31" fmla="*/ 1510253 h 6129387"/>
                <a:gd name="connsiteX32" fmla="*/ 213248 w 5421466"/>
                <a:gd name="connsiteY32" fmla="*/ 1642228 h 6129387"/>
                <a:gd name="connsiteX33" fmla="*/ 694015 w 5421466"/>
                <a:gd name="connsiteY33" fmla="*/ 2980834 h 6129387"/>
                <a:gd name="connsiteX34" fmla="*/ 1287904 w 5421466"/>
                <a:gd name="connsiteY34" fmla="*/ 4102624 h 6129387"/>
                <a:gd name="connsiteX35" fmla="*/ 2042048 w 5421466"/>
                <a:gd name="connsiteY35" fmla="*/ 4715366 h 6129387"/>
                <a:gd name="connsiteX36" fmla="*/ 2771689 w 5421466"/>
                <a:gd name="connsiteY36" fmla="*/ 5012089 h 6129387"/>
                <a:gd name="connsiteX37" fmla="*/ 2315426 w 5421466"/>
                <a:gd name="connsiteY37" fmla="*/ 5092438 h 6129387"/>
                <a:gd name="connsiteX38" fmla="*/ 1495294 w 5421466"/>
                <a:gd name="connsiteY38" fmla="*/ 4922756 h 6129387"/>
                <a:gd name="connsiteX39" fmla="*/ 760003 w 5421466"/>
                <a:gd name="connsiteY39" fmla="*/ 4187465 h 6129387"/>
                <a:gd name="connsiteX40" fmla="*/ 260382 w 5421466"/>
                <a:gd name="connsiteY40" fmla="*/ 3291919 h 6129387"/>
                <a:gd name="connsiteX41" fmla="*/ 5859 w 5421466"/>
                <a:gd name="connsiteY41" fmla="*/ 2924273 h 6129387"/>
                <a:gd name="connsiteX42" fmla="*/ 109554 w 5421466"/>
                <a:gd name="connsiteY42" fmla="*/ 3518162 h 6129387"/>
                <a:gd name="connsiteX43" fmla="*/ 420638 w 5421466"/>
                <a:gd name="connsiteY43" fmla="*/ 4922756 h 6129387"/>
                <a:gd name="connsiteX44" fmla="*/ 910832 w 5421466"/>
                <a:gd name="connsiteY44" fmla="*/ 5544925 h 6129387"/>
                <a:gd name="connsiteX45" fmla="*/ 1523574 w 5421466"/>
                <a:gd name="connsiteY45" fmla="*/ 5761741 h 6129387"/>
                <a:gd name="connsiteX46" fmla="*/ 2287145 w 5421466"/>
                <a:gd name="connsiteY46" fmla="*/ 5724034 h 6129387"/>
                <a:gd name="connsiteX47" fmla="*/ 3609909 w 5421466"/>
                <a:gd name="connsiteY47" fmla="*/ 5516644 h 6129387"/>
                <a:gd name="connsiteX48" fmla="*/ 3701166 w 5421466"/>
                <a:gd name="connsiteY48" fmla="*/ 5563778 h 6129387"/>
                <a:gd name="connsiteX49" fmla="*/ 3503203 w 5421466"/>
                <a:gd name="connsiteY49" fmla="*/ 6129387 h 6129387"/>
                <a:gd name="connsiteX0" fmla="*/ 4455310 w 5421466"/>
                <a:gd name="connsiteY0" fmla="*/ 6044545 h 6129387"/>
                <a:gd name="connsiteX1" fmla="*/ 4204745 w 5421466"/>
                <a:gd name="connsiteY1" fmla="*/ 5516795 h 6129387"/>
                <a:gd name="connsiteX2" fmla="*/ 4281733 w 5421466"/>
                <a:gd name="connsiteY2" fmla="*/ 5237444 h 6129387"/>
                <a:gd name="connsiteX3" fmla="*/ 4631881 w 5421466"/>
                <a:gd name="connsiteY3" fmla="*/ 4847191 h 6129387"/>
                <a:gd name="connsiteX4" fmla="*/ 5058626 w 5421466"/>
                <a:gd name="connsiteY4" fmla="*/ 3800966 h 6129387"/>
                <a:gd name="connsiteX5" fmla="*/ 5416844 w 5421466"/>
                <a:gd name="connsiteY5" fmla="*/ 2735737 h 6129387"/>
                <a:gd name="connsiteX6" fmla="*/ 5209455 w 5421466"/>
                <a:gd name="connsiteY6" fmla="*/ 2801725 h 6129387"/>
                <a:gd name="connsiteX7" fmla="*/ 4493017 w 5421466"/>
                <a:gd name="connsiteY7" fmla="*/ 3169370 h 6129387"/>
                <a:gd name="connsiteX8" fmla="*/ 3722857 w 5421466"/>
                <a:gd name="connsiteY8" fmla="*/ 4079130 h 6129387"/>
                <a:gd name="connsiteX9" fmla="*/ 3757727 w 5421466"/>
                <a:gd name="connsiteY9" fmla="*/ 3546442 h 6129387"/>
                <a:gd name="connsiteX10" fmla="*/ 4087665 w 5421466"/>
                <a:gd name="connsiteY10" fmla="*/ 2009873 h 6129387"/>
                <a:gd name="connsiteX11" fmla="*/ 4285628 w 5421466"/>
                <a:gd name="connsiteY11" fmla="*/ 1302863 h 6129387"/>
                <a:gd name="connsiteX12" fmla="*/ 4313908 w 5421466"/>
                <a:gd name="connsiteY12" fmla="*/ 963498 h 6129387"/>
                <a:gd name="connsiteX13" fmla="*/ 4049958 w 5421466"/>
                <a:gd name="connsiteY13" fmla="*/ 1199168 h 6129387"/>
                <a:gd name="connsiteX14" fmla="*/ 3569191 w 5421466"/>
                <a:gd name="connsiteY14" fmla="*/ 1840191 h 6129387"/>
                <a:gd name="connsiteX15" fmla="*/ 3408935 w 5421466"/>
                <a:gd name="connsiteY15" fmla="*/ 2349238 h 6129387"/>
                <a:gd name="connsiteX16" fmla="*/ 3324094 w 5421466"/>
                <a:gd name="connsiteY16" fmla="*/ 3518162 h 6129387"/>
                <a:gd name="connsiteX17" fmla="*/ 3267533 w 5421466"/>
                <a:gd name="connsiteY17" fmla="*/ 4093197 h 6129387"/>
                <a:gd name="connsiteX18" fmla="*/ 3224446 w 5421466"/>
                <a:gd name="connsiteY18" fmla="*/ 3852295 h 6129387"/>
                <a:gd name="connsiteX19" fmla="*/ 3069570 w 5421466"/>
                <a:gd name="connsiteY19" fmla="*/ 3188224 h 6129387"/>
                <a:gd name="connsiteX20" fmla="*/ 2428547 w 5421466"/>
                <a:gd name="connsiteY20" fmla="*/ 1604521 h 6129387"/>
                <a:gd name="connsiteX21" fmla="*/ 2042048 w 5421466"/>
                <a:gd name="connsiteY21" fmla="*/ 680694 h 6129387"/>
                <a:gd name="connsiteX22" fmla="*/ 1976061 w 5421466"/>
                <a:gd name="connsiteY22" fmla="*/ 237634 h 6129387"/>
                <a:gd name="connsiteX23" fmla="*/ 1853512 w 5421466"/>
                <a:gd name="connsiteY23" fmla="*/ 1964 h 6129387"/>
                <a:gd name="connsiteX24" fmla="*/ 1674403 w 5421466"/>
                <a:gd name="connsiteY24" fmla="*/ 360183 h 6129387"/>
                <a:gd name="connsiteX25" fmla="*/ 1504721 w 5421466"/>
                <a:gd name="connsiteY25" fmla="*/ 1415985 h 6129387"/>
                <a:gd name="connsiteX26" fmla="*/ 1919500 w 5421466"/>
                <a:gd name="connsiteY26" fmla="*/ 2745164 h 6129387"/>
                <a:gd name="connsiteX27" fmla="*/ 2525505 w 5421466"/>
                <a:gd name="connsiteY27" fmla="*/ 3885807 h 6129387"/>
                <a:gd name="connsiteX28" fmla="*/ 2343706 w 5421466"/>
                <a:gd name="connsiteY28" fmla="*/ 3734978 h 6129387"/>
                <a:gd name="connsiteX29" fmla="*/ 1259624 w 5421466"/>
                <a:gd name="connsiteY29" fmla="*/ 2566055 h 6129387"/>
                <a:gd name="connsiteX30" fmla="*/ 760003 w 5421466"/>
                <a:gd name="connsiteY30" fmla="*/ 2019300 h 6129387"/>
                <a:gd name="connsiteX31" fmla="*/ 213248 w 5421466"/>
                <a:gd name="connsiteY31" fmla="*/ 1510253 h 6129387"/>
                <a:gd name="connsiteX32" fmla="*/ 213248 w 5421466"/>
                <a:gd name="connsiteY32" fmla="*/ 1642228 h 6129387"/>
                <a:gd name="connsiteX33" fmla="*/ 694015 w 5421466"/>
                <a:gd name="connsiteY33" fmla="*/ 2980834 h 6129387"/>
                <a:gd name="connsiteX34" fmla="*/ 1287904 w 5421466"/>
                <a:gd name="connsiteY34" fmla="*/ 4102624 h 6129387"/>
                <a:gd name="connsiteX35" fmla="*/ 2042048 w 5421466"/>
                <a:gd name="connsiteY35" fmla="*/ 4715366 h 6129387"/>
                <a:gd name="connsiteX36" fmla="*/ 2771689 w 5421466"/>
                <a:gd name="connsiteY36" fmla="*/ 5012089 h 6129387"/>
                <a:gd name="connsiteX37" fmla="*/ 2315426 w 5421466"/>
                <a:gd name="connsiteY37" fmla="*/ 5092438 h 6129387"/>
                <a:gd name="connsiteX38" fmla="*/ 1495294 w 5421466"/>
                <a:gd name="connsiteY38" fmla="*/ 4922756 h 6129387"/>
                <a:gd name="connsiteX39" fmla="*/ 760003 w 5421466"/>
                <a:gd name="connsiteY39" fmla="*/ 4187465 h 6129387"/>
                <a:gd name="connsiteX40" fmla="*/ 260382 w 5421466"/>
                <a:gd name="connsiteY40" fmla="*/ 3291919 h 6129387"/>
                <a:gd name="connsiteX41" fmla="*/ 5859 w 5421466"/>
                <a:gd name="connsiteY41" fmla="*/ 2924273 h 6129387"/>
                <a:gd name="connsiteX42" fmla="*/ 109554 w 5421466"/>
                <a:gd name="connsiteY42" fmla="*/ 3518162 h 6129387"/>
                <a:gd name="connsiteX43" fmla="*/ 420638 w 5421466"/>
                <a:gd name="connsiteY43" fmla="*/ 4922756 h 6129387"/>
                <a:gd name="connsiteX44" fmla="*/ 910832 w 5421466"/>
                <a:gd name="connsiteY44" fmla="*/ 5544925 h 6129387"/>
                <a:gd name="connsiteX45" fmla="*/ 1523574 w 5421466"/>
                <a:gd name="connsiteY45" fmla="*/ 5761741 h 6129387"/>
                <a:gd name="connsiteX46" fmla="*/ 2287145 w 5421466"/>
                <a:gd name="connsiteY46" fmla="*/ 5724034 h 6129387"/>
                <a:gd name="connsiteX47" fmla="*/ 3609909 w 5421466"/>
                <a:gd name="connsiteY47" fmla="*/ 5516644 h 6129387"/>
                <a:gd name="connsiteX48" fmla="*/ 3701166 w 5421466"/>
                <a:gd name="connsiteY48" fmla="*/ 5563778 h 6129387"/>
                <a:gd name="connsiteX49" fmla="*/ 3503203 w 5421466"/>
                <a:gd name="connsiteY49" fmla="*/ 6129387 h 6129387"/>
                <a:gd name="connsiteX0" fmla="*/ 4455310 w 5421466"/>
                <a:gd name="connsiteY0" fmla="*/ 6044545 h 6129387"/>
                <a:gd name="connsiteX1" fmla="*/ 4204745 w 5421466"/>
                <a:gd name="connsiteY1" fmla="*/ 5516795 h 6129387"/>
                <a:gd name="connsiteX2" fmla="*/ 4281733 w 5421466"/>
                <a:gd name="connsiteY2" fmla="*/ 5237444 h 6129387"/>
                <a:gd name="connsiteX3" fmla="*/ 4631881 w 5421466"/>
                <a:gd name="connsiteY3" fmla="*/ 4847191 h 6129387"/>
                <a:gd name="connsiteX4" fmla="*/ 5058626 w 5421466"/>
                <a:gd name="connsiteY4" fmla="*/ 3800966 h 6129387"/>
                <a:gd name="connsiteX5" fmla="*/ 5416844 w 5421466"/>
                <a:gd name="connsiteY5" fmla="*/ 2735737 h 6129387"/>
                <a:gd name="connsiteX6" fmla="*/ 5209455 w 5421466"/>
                <a:gd name="connsiteY6" fmla="*/ 2801725 h 6129387"/>
                <a:gd name="connsiteX7" fmla="*/ 4493017 w 5421466"/>
                <a:gd name="connsiteY7" fmla="*/ 3169370 h 6129387"/>
                <a:gd name="connsiteX8" fmla="*/ 3722857 w 5421466"/>
                <a:gd name="connsiteY8" fmla="*/ 4079130 h 6129387"/>
                <a:gd name="connsiteX9" fmla="*/ 3757727 w 5421466"/>
                <a:gd name="connsiteY9" fmla="*/ 3546442 h 6129387"/>
                <a:gd name="connsiteX10" fmla="*/ 4087665 w 5421466"/>
                <a:gd name="connsiteY10" fmla="*/ 2009873 h 6129387"/>
                <a:gd name="connsiteX11" fmla="*/ 4285628 w 5421466"/>
                <a:gd name="connsiteY11" fmla="*/ 1302863 h 6129387"/>
                <a:gd name="connsiteX12" fmla="*/ 4313908 w 5421466"/>
                <a:gd name="connsiteY12" fmla="*/ 963498 h 6129387"/>
                <a:gd name="connsiteX13" fmla="*/ 4049958 w 5421466"/>
                <a:gd name="connsiteY13" fmla="*/ 1199168 h 6129387"/>
                <a:gd name="connsiteX14" fmla="*/ 3569191 w 5421466"/>
                <a:gd name="connsiteY14" fmla="*/ 1840191 h 6129387"/>
                <a:gd name="connsiteX15" fmla="*/ 3408935 w 5421466"/>
                <a:gd name="connsiteY15" fmla="*/ 2349238 h 6129387"/>
                <a:gd name="connsiteX16" fmla="*/ 3324094 w 5421466"/>
                <a:gd name="connsiteY16" fmla="*/ 3518162 h 6129387"/>
                <a:gd name="connsiteX17" fmla="*/ 3267533 w 5421466"/>
                <a:gd name="connsiteY17" fmla="*/ 4093197 h 6129387"/>
                <a:gd name="connsiteX18" fmla="*/ 3224446 w 5421466"/>
                <a:gd name="connsiteY18" fmla="*/ 3852295 h 6129387"/>
                <a:gd name="connsiteX19" fmla="*/ 3069570 w 5421466"/>
                <a:gd name="connsiteY19" fmla="*/ 3188224 h 6129387"/>
                <a:gd name="connsiteX20" fmla="*/ 2428547 w 5421466"/>
                <a:gd name="connsiteY20" fmla="*/ 1604521 h 6129387"/>
                <a:gd name="connsiteX21" fmla="*/ 2042048 w 5421466"/>
                <a:gd name="connsiteY21" fmla="*/ 680694 h 6129387"/>
                <a:gd name="connsiteX22" fmla="*/ 1976061 w 5421466"/>
                <a:gd name="connsiteY22" fmla="*/ 237634 h 6129387"/>
                <a:gd name="connsiteX23" fmla="*/ 1853512 w 5421466"/>
                <a:gd name="connsiteY23" fmla="*/ 1964 h 6129387"/>
                <a:gd name="connsiteX24" fmla="*/ 1674403 w 5421466"/>
                <a:gd name="connsiteY24" fmla="*/ 360183 h 6129387"/>
                <a:gd name="connsiteX25" fmla="*/ 1504721 w 5421466"/>
                <a:gd name="connsiteY25" fmla="*/ 1415985 h 6129387"/>
                <a:gd name="connsiteX26" fmla="*/ 1919500 w 5421466"/>
                <a:gd name="connsiteY26" fmla="*/ 2745164 h 6129387"/>
                <a:gd name="connsiteX27" fmla="*/ 2525505 w 5421466"/>
                <a:gd name="connsiteY27" fmla="*/ 3885807 h 6129387"/>
                <a:gd name="connsiteX28" fmla="*/ 2343706 w 5421466"/>
                <a:gd name="connsiteY28" fmla="*/ 3734978 h 6129387"/>
                <a:gd name="connsiteX29" fmla="*/ 1259624 w 5421466"/>
                <a:gd name="connsiteY29" fmla="*/ 2566055 h 6129387"/>
                <a:gd name="connsiteX30" fmla="*/ 760003 w 5421466"/>
                <a:gd name="connsiteY30" fmla="*/ 2019300 h 6129387"/>
                <a:gd name="connsiteX31" fmla="*/ 213248 w 5421466"/>
                <a:gd name="connsiteY31" fmla="*/ 1510253 h 6129387"/>
                <a:gd name="connsiteX32" fmla="*/ 213248 w 5421466"/>
                <a:gd name="connsiteY32" fmla="*/ 1642228 h 6129387"/>
                <a:gd name="connsiteX33" fmla="*/ 694015 w 5421466"/>
                <a:gd name="connsiteY33" fmla="*/ 2980834 h 6129387"/>
                <a:gd name="connsiteX34" fmla="*/ 1287904 w 5421466"/>
                <a:gd name="connsiteY34" fmla="*/ 4102624 h 6129387"/>
                <a:gd name="connsiteX35" fmla="*/ 2042048 w 5421466"/>
                <a:gd name="connsiteY35" fmla="*/ 4715366 h 6129387"/>
                <a:gd name="connsiteX36" fmla="*/ 2771689 w 5421466"/>
                <a:gd name="connsiteY36" fmla="*/ 5012089 h 6129387"/>
                <a:gd name="connsiteX37" fmla="*/ 2315426 w 5421466"/>
                <a:gd name="connsiteY37" fmla="*/ 5092438 h 6129387"/>
                <a:gd name="connsiteX38" fmla="*/ 1495294 w 5421466"/>
                <a:gd name="connsiteY38" fmla="*/ 4922756 h 6129387"/>
                <a:gd name="connsiteX39" fmla="*/ 760003 w 5421466"/>
                <a:gd name="connsiteY39" fmla="*/ 4187465 h 6129387"/>
                <a:gd name="connsiteX40" fmla="*/ 260382 w 5421466"/>
                <a:gd name="connsiteY40" fmla="*/ 3291919 h 6129387"/>
                <a:gd name="connsiteX41" fmla="*/ 5859 w 5421466"/>
                <a:gd name="connsiteY41" fmla="*/ 2924273 h 6129387"/>
                <a:gd name="connsiteX42" fmla="*/ 109554 w 5421466"/>
                <a:gd name="connsiteY42" fmla="*/ 3518162 h 6129387"/>
                <a:gd name="connsiteX43" fmla="*/ 420638 w 5421466"/>
                <a:gd name="connsiteY43" fmla="*/ 4922756 h 6129387"/>
                <a:gd name="connsiteX44" fmla="*/ 910832 w 5421466"/>
                <a:gd name="connsiteY44" fmla="*/ 5544925 h 6129387"/>
                <a:gd name="connsiteX45" fmla="*/ 1523574 w 5421466"/>
                <a:gd name="connsiteY45" fmla="*/ 5761741 h 6129387"/>
                <a:gd name="connsiteX46" fmla="*/ 2287145 w 5421466"/>
                <a:gd name="connsiteY46" fmla="*/ 5724034 h 6129387"/>
                <a:gd name="connsiteX47" fmla="*/ 3609909 w 5421466"/>
                <a:gd name="connsiteY47" fmla="*/ 5516644 h 6129387"/>
                <a:gd name="connsiteX48" fmla="*/ 3701166 w 5421466"/>
                <a:gd name="connsiteY48" fmla="*/ 5563778 h 6129387"/>
                <a:gd name="connsiteX49" fmla="*/ 3503203 w 5421466"/>
                <a:gd name="connsiteY49" fmla="*/ 6129387 h 6129387"/>
                <a:gd name="connsiteX0" fmla="*/ 4455310 w 5421466"/>
                <a:gd name="connsiteY0" fmla="*/ 6044545 h 6129387"/>
                <a:gd name="connsiteX1" fmla="*/ 4204745 w 5421466"/>
                <a:gd name="connsiteY1" fmla="*/ 5516795 h 6129387"/>
                <a:gd name="connsiteX2" fmla="*/ 4281733 w 5421466"/>
                <a:gd name="connsiteY2" fmla="*/ 5237444 h 6129387"/>
                <a:gd name="connsiteX3" fmla="*/ 4631881 w 5421466"/>
                <a:gd name="connsiteY3" fmla="*/ 4847191 h 6129387"/>
                <a:gd name="connsiteX4" fmla="*/ 5058626 w 5421466"/>
                <a:gd name="connsiteY4" fmla="*/ 3800966 h 6129387"/>
                <a:gd name="connsiteX5" fmla="*/ 5416844 w 5421466"/>
                <a:gd name="connsiteY5" fmla="*/ 2735737 h 6129387"/>
                <a:gd name="connsiteX6" fmla="*/ 5209455 w 5421466"/>
                <a:gd name="connsiteY6" fmla="*/ 2801725 h 6129387"/>
                <a:gd name="connsiteX7" fmla="*/ 4493017 w 5421466"/>
                <a:gd name="connsiteY7" fmla="*/ 3169370 h 6129387"/>
                <a:gd name="connsiteX8" fmla="*/ 3722857 w 5421466"/>
                <a:gd name="connsiteY8" fmla="*/ 4079130 h 6129387"/>
                <a:gd name="connsiteX9" fmla="*/ 3757727 w 5421466"/>
                <a:gd name="connsiteY9" fmla="*/ 3546442 h 6129387"/>
                <a:gd name="connsiteX10" fmla="*/ 4087665 w 5421466"/>
                <a:gd name="connsiteY10" fmla="*/ 2009873 h 6129387"/>
                <a:gd name="connsiteX11" fmla="*/ 4285628 w 5421466"/>
                <a:gd name="connsiteY11" fmla="*/ 1302863 h 6129387"/>
                <a:gd name="connsiteX12" fmla="*/ 4313908 w 5421466"/>
                <a:gd name="connsiteY12" fmla="*/ 963498 h 6129387"/>
                <a:gd name="connsiteX13" fmla="*/ 4049958 w 5421466"/>
                <a:gd name="connsiteY13" fmla="*/ 1199168 h 6129387"/>
                <a:gd name="connsiteX14" fmla="*/ 3569191 w 5421466"/>
                <a:gd name="connsiteY14" fmla="*/ 1840191 h 6129387"/>
                <a:gd name="connsiteX15" fmla="*/ 3408935 w 5421466"/>
                <a:gd name="connsiteY15" fmla="*/ 2349238 h 6129387"/>
                <a:gd name="connsiteX16" fmla="*/ 3324094 w 5421466"/>
                <a:gd name="connsiteY16" fmla="*/ 3518162 h 6129387"/>
                <a:gd name="connsiteX17" fmla="*/ 3267533 w 5421466"/>
                <a:gd name="connsiteY17" fmla="*/ 4093197 h 6129387"/>
                <a:gd name="connsiteX18" fmla="*/ 3224446 w 5421466"/>
                <a:gd name="connsiteY18" fmla="*/ 3852295 h 6129387"/>
                <a:gd name="connsiteX19" fmla="*/ 3069570 w 5421466"/>
                <a:gd name="connsiteY19" fmla="*/ 3188224 h 6129387"/>
                <a:gd name="connsiteX20" fmla="*/ 2428547 w 5421466"/>
                <a:gd name="connsiteY20" fmla="*/ 1604521 h 6129387"/>
                <a:gd name="connsiteX21" fmla="*/ 2042048 w 5421466"/>
                <a:gd name="connsiteY21" fmla="*/ 680694 h 6129387"/>
                <a:gd name="connsiteX22" fmla="*/ 1976061 w 5421466"/>
                <a:gd name="connsiteY22" fmla="*/ 237634 h 6129387"/>
                <a:gd name="connsiteX23" fmla="*/ 1853512 w 5421466"/>
                <a:gd name="connsiteY23" fmla="*/ 1964 h 6129387"/>
                <a:gd name="connsiteX24" fmla="*/ 1674403 w 5421466"/>
                <a:gd name="connsiteY24" fmla="*/ 360183 h 6129387"/>
                <a:gd name="connsiteX25" fmla="*/ 1504721 w 5421466"/>
                <a:gd name="connsiteY25" fmla="*/ 1415985 h 6129387"/>
                <a:gd name="connsiteX26" fmla="*/ 1919500 w 5421466"/>
                <a:gd name="connsiteY26" fmla="*/ 2745164 h 6129387"/>
                <a:gd name="connsiteX27" fmla="*/ 2525505 w 5421466"/>
                <a:gd name="connsiteY27" fmla="*/ 3885807 h 6129387"/>
                <a:gd name="connsiteX28" fmla="*/ 2343706 w 5421466"/>
                <a:gd name="connsiteY28" fmla="*/ 3734978 h 6129387"/>
                <a:gd name="connsiteX29" fmla="*/ 1259624 w 5421466"/>
                <a:gd name="connsiteY29" fmla="*/ 2566055 h 6129387"/>
                <a:gd name="connsiteX30" fmla="*/ 760003 w 5421466"/>
                <a:gd name="connsiteY30" fmla="*/ 2019300 h 6129387"/>
                <a:gd name="connsiteX31" fmla="*/ 213248 w 5421466"/>
                <a:gd name="connsiteY31" fmla="*/ 1510253 h 6129387"/>
                <a:gd name="connsiteX32" fmla="*/ 213248 w 5421466"/>
                <a:gd name="connsiteY32" fmla="*/ 1642228 h 6129387"/>
                <a:gd name="connsiteX33" fmla="*/ 694015 w 5421466"/>
                <a:gd name="connsiteY33" fmla="*/ 2980834 h 6129387"/>
                <a:gd name="connsiteX34" fmla="*/ 1287904 w 5421466"/>
                <a:gd name="connsiteY34" fmla="*/ 4102624 h 6129387"/>
                <a:gd name="connsiteX35" fmla="*/ 2042048 w 5421466"/>
                <a:gd name="connsiteY35" fmla="*/ 4715366 h 6129387"/>
                <a:gd name="connsiteX36" fmla="*/ 2771689 w 5421466"/>
                <a:gd name="connsiteY36" fmla="*/ 5012089 h 6129387"/>
                <a:gd name="connsiteX37" fmla="*/ 2315426 w 5421466"/>
                <a:gd name="connsiteY37" fmla="*/ 5092438 h 6129387"/>
                <a:gd name="connsiteX38" fmla="*/ 1495294 w 5421466"/>
                <a:gd name="connsiteY38" fmla="*/ 4922756 h 6129387"/>
                <a:gd name="connsiteX39" fmla="*/ 760003 w 5421466"/>
                <a:gd name="connsiteY39" fmla="*/ 4187465 h 6129387"/>
                <a:gd name="connsiteX40" fmla="*/ 260382 w 5421466"/>
                <a:gd name="connsiteY40" fmla="*/ 3291919 h 6129387"/>
                <a:gd name="connsiteX41" fmla="*/ 5859 w 5421466"/>
                <a:gd name="connsiteY41" fmla="*/ 2924273 h 6129387"/>
                <a:gd name="connsiteX42" fmla="*/ 109554 w 5421466"/>
                <a:gd name="connsiteY42" fmla="*/ 3518162 h 6129387"/>
                <a:gd name="connsiteX43" fmla="*/ 420638 w 5421466"/>
                <a:gd name="connsiteY43" fmla="*/ 4922756 h 6129387"/>
                <a:gd name="connsiteX44" fmla="*/ 910832 w 5421466"/>
                <a:gd name="connsiteY44" fmla="*/ 5544925 h 6129387"/>
                <a:gd name="connsiteX45" fmla="*/ 1523574 w 5421466"/>
                <a:gd name="connsiteY45" fmla="*/ 5761741 h 6129387"/>
                <a:gd name="connsiteX46" fmla="*/ 2287145 w 5421466"/>
                <a:gd name="connsiteY46" fmla="*/ 5724034 h 6129387"/>
                <a:gd name="connsiteX47" fmla="*/ 3609909 w 5421466"/>
                <a:gd name="connsiteY47" fmla="*/ 5516644 h 6129387"/>
                <a:gd name="connsiteX48" fmla="*/ 3727543 w 5421466"/>
                <a:gd name="connsiteY48" fmla="*/ 5581363 h 6129387"/>
                <a:gd name="connsiteX49" fmla="*/ 3503203 w 5421466"/>
                <a:gd name="connsiteY49" fmla="*/ 6129387 h 6129387"/>
                <a:gd name="connsiteX0" fmla="*/ 4455310 w 5421466"/>
                <a:gd name="connsiteY0" fmla="*/ 6044545 h 6129387"/>
                <a:gd name="connsiteX1" fmla="*/ 4204745 w 5421466"/>
                <a:gd name="connsiteY1" fmla="*/ 5516795 h 6129387"/>
                <a:gd name="connsiteX2" fmla="*/ 4281733 w 5421466"/>
                <a:gd name="connsiteY2" fmla="*/ 5237444 h 6129387"/>
                <a:gd name="connsiteX3" fmla="*/ 4631881 w 5421466"/>
                <a:gd name="connsiteY3" fmla="*/ 4847191 h 6129387"/>
                <a:gd name="connsiteX4" fmla="*/ 5058626 w 5421466"/>
                <a:gd name="connsiteY4" fmla="*/ 3800966 h 6129387"/>
                <a:gd name="connsiteX5" fmla="*/ 5416844 w 5421466"/>
                <a:gd name="connsiteY5" fmla="*/ 2735737 h 6129387"/>
                <a:gd name="connsiteX6" fmla="*/ 5209455 w 5421466"/>
                <a:gd name="connsiteY6" fmla="*/ 2801725 h 6129387"/>
                <a:gd name="connsiteX7" fmla="*/ 4493017 w 5421466"/>
                <a:gd name="connsiteY7" fmla="*/ 3169370 h 6129387"/>
                <a:gd name="connsiteX8" fmla="*/ 3722857 w 5421466"/>
                <a:gd name="connsiteY8" fmla="*/ 4079130 h 6129387"/>
                <a:gd name="connsiteX9" fmla="*/ 3757727 w 5421466"/>
                <a:gd name="connsiteY9" fmla="*/ 3546442 h 6129387"/>
                <a:gd name="connsiteX10" fmla="*/ 4087665 w 5421466"/>
                <a:gd name="connsiteY10" fmla="*/ 2009873 h 6129387"/>
                <a:gd name="connsiteX11" fmla="*/ 4285628 w 5421466"/>
                <a:gd name="connsiteY11" fmla="*/ 1302863 h 6129387"/>
                <a:gd name="connsiteX12" fmla="*/ 4313908 w 5421466"/>
                <a:gd name="connsiteY12" fmla="*/ 963498 h 6129387"/>
                <a:gd name="connsiteX13" fmla="*/ 4049958 w 5421466"/>
                <a:gd name="connsiteY13" fmla="*/ 1199168 h 6129387"/>
                <a:gd name="connsiteX14" fmla="*/ 3569191 w 5421466"/>
                <a:gd name="connsiteY14" fmla="*/ 1840191 h 6129387"/>
                <a:gd name="connsiteX15" fmla="*/ 3408935 w 5421466"/>
                <a:gd name="connsiteY15" fmla="*/ 2349238 h 6129387"/>
                <a:gd name="connsiteX16" fmla="*/ 3324094 w 5421466"/>
                <a:gd name="connsiteY16" fmla="*/ 3518162 h 6129387"/>
                <a:gd name="connsiteX17" fmla="*/ 3267533 w 5421466"/>
                <a:gd name="connsiteY17" fmla="*/ 4093197 h 6129387"/>
                <a:gd name="connsiteX18" fmla="*/ 3224446 w 5421466"/>
                <a:gd name="connsiteY18" fmla="*/ 3852295 h 6129387"/>
                <a:gd name="connsiteX19" fmla="*/ 3069570 w 5421466"/>
                <a:gd name="connsiteY19" fmla="*/ 3188224 h 6129387"/>
                <a:gd name="connsiteX20" fmla="*/ 2428547 w 5421466"/>
                <a:gd name="connsiteY20" fmla="*/ 1604521 h 6129387"/>
                <a:gd name="connsiteX21" fmla="*/ 2042048 w 5421466"/>
                <a:gd name="connsiteY21" fmla="*/ 680694 h 6129387"/>
                <a:gd name="connsiteX22" fmla="*/ 1976061 w 5421466"/>
                <a:gd name="connsiteY22" fmla="*/ 237634 h 6129387"/>
                <a:gd name="connsiteX23" fmla="*/ 1853512 w 5421466"/>
                <a:gd name="connsiteY23" fmla="*/ 1964 h 6129387"/>
                <a:gd name="connsiteX24" fmla="*/ 1674403 w 5421466"/>
                <a:gd name="connsiteY24" fmla="*/ 360183 h 6129387"/>
                <a:gd name="connsiteX25" fmla="*/ 1504721 w 5421466"/>
                <a:gd name="connsiteY25" fmla="*/ 1415985 h 6129387"/>
                <a:gd name="connsiteX26" fmla="*/ 1919500 w 5421466"/>
                <a:gd name="connsiteY26" fmla="*/ 2745164 h 6129387"/>
                <a:gd name="connsiteX27" fmla="*/ 2525505 w 5421466"/>
                <a:gd name="connsiteY27" fmla="*/ 3885807 h 6129387"/>
                <a:gd name="connsiteX28" fmla="*/ 2343706 w 5421466"/>
                <a:gd name="connsiteY28" fmla="*/ 3734978 h 6129387"/>
                <a:gd name="connsiteX29" fmla="*/ 1259624 w 5421466"/>
                <a:gd name="connsiteY29" fmla="*/ 2566055 h 6129387"/>
                <a:gd name="connsiteX30" fmla="*/ 760003 w 5421466"/>
                <a:gd name="connsiteY30" fmla="*/ 2019300 h 6129387"/>
                <a:gd name="connsiteX31" fmla="*/ 213248 w 5421466"/>
                <a:gd name="connsiteY31" fmla="*/ 1510253 h 6129387"/>
                <a:gd name="connsiteX32" fmla="*/ 213248 w 5421466"/>
                <a:gd name="connsiteY32" fmla="*/ 1642228 h 6129387"/>
                <a:gd name="connsiteX33" fmla="*/ 694015 w 5421466"/>
                <a:gd name="connsiteY33" fmla="*/ 2980834 h 6129387"/>
                <a:gd name="connsiteX34" fmla="*/ 1287904 w 5421466"/>
                <a:gd name="connsiteY34" fmla="*/ 4102624 h 6129387"/>
                <a:gd name="connsiteX35" fmla="*/ 2042048 w 5421466"/>
                <a:gd name="connsiteY35" fmla="*/ 4715366 h 6129387"/>
                <a:gd name="connsiteX36" fmla="*/ 2771689 w 5421466"/>
                <a:gd name="connsiteY36" fmla="*/ 5012089 h 6129387"/>
                <a:gd name="connsiteX37" fmla="*/ 2315426 w 5421466"/>
                <a:gd name="connsiteY37" fmla="*/ 5092438 h 6129387"/>
                <a:gd name="connsiteX38" fmla="*/ 1495294 w 5421466"/>
                <a:gd name="connsiteY38" fmla="*/ 4922756 h 6129387"/>
                <a:gd name="connsiteX39" fmla="*/ 760003 w 5421466"/>
                <a:gd name="connsiteY39" fmla="*/ 4187465 h 6129387"/>
                <a:gd name="connsiteX40" fmla="*/ 260382 w 5421466"/>
                <a:gd name="connsiteY40" fmla="*/ 3291919 h 6129387"/>
                <a:gd name="connsiteX41" fmla="*/ 5859 w 5421466"/>
                <a:gd name="connsiteY41" fmla="*/ 2924273 h 6129387"/>
                <a:gd name="connsiteX42" fmla="*/ 109554 w 5421466"/>
                <a:gd name="connsiteY42" fmla="*/ 3518162 h 6129387"/>
                <a:gd name="connsiteX43" fmla="*/ 420638 w 5421466"/>
                <a:gd name="connsiteY43" fmla="*/ 4922756 h 6129387"/>
                <a:gd name="connsiteX44" fmla="*/ 910832 w 5421466"/>
                <a:gd name="connsiteY44" fmla="*/ 5544925 h 6129387"/>
                <a:gd name="connsiteX45" fmla="*/ 1523574 w 5421466"/>
                <a:gd name="connsiteY45" fmla="*/ 5761741 h 6129387"/>
                <a:gd name="connsiteX46" fmla="*/ 2287145 w 5421466"/>
                <a:gd name="connsiteY46" fmla="*/ 5724034 h 6129387"/>
                <a:gd name="connsiteX47" fmla="*/ 3609909 w 5421466"/>
                <a:gd name="connsiteY47" fmla="*/ 5516644 h 6129387"/>
                <a:gd name="connsiteX48" fmla="*/ 3727543 w 5421466"/>
                <a:gd name="connsiteY48" fmla="*/ 5581363 h 6129387"/>
                <a:gd name="connsiteX49" fmla="*/ 3503203 w 5421466"/>
                <a:gd name="connsiteY49" fmla="*/ 6129387 h 6129387"/>
                <a:gd name="connsiteX0" fmla="*/ 4455310 w 5421466"/>
                <a:gd name="connsiteY0" fmla="*/ 6044545 h 6129387"/>
                <a:gd name="connsiteX1" fmla="*/ 4204745 w 5421466"/>
                <a:gd name="connsiteY1" fmla="*/ 5516795 h 6129387"/>
                <a:gd name="connsiteX2" fmla="*/ 4281733 w 5421466"/>
                <a:gd name="connsiteY2" fmla="*/ 5237444 h 6129387"/>
                <a:gd name="connsiteX3" fmla="*/ 4631881 w 5421466"/>
                <a:gd name="connsiteY3" fmla="*/ 4847191 h 6129387"/>
                <a:gd name="connsiteX4" fmla="*/ 5058626 w 5421466"/>
                <a:gd name="connsiteY4" fmla="*/ 3800966 h 6129387"/>
                <a:gd name="connsiteX5" fmla="*/ 5416844 w 5421466"/>
                <a:gd name="connsiteY5" fmla="*/ 2735737 h 6129387"/>
                <a:gd name="connsiteX6" fmla="*/ 5209455 w 5421466"/>
                <a:gd name="connsiteY6" fmla="*/ 2801725 h 6129387"/>
                <a:gd name="connsiteX7" fmla="*/ 4493017 w 5421466"/>
                <a:gd name="connsiteY7" fmla="*/ 3169370 h 6129387"/>
                <a:gd name="connsiteX8" fmla="*/ 3722857 w 5421466"/>
                <a:gd name="connsiteY8" fmla="*/ 4079130 h 6129387"/>
                <a:gd name="connsiteX9" fmla="*/ 3757727 w 5421466"/>
                <a:gd name="connsiteY9" fmla="*/ 3546442 h 6129387"/>
                <a:gd name="connsiteX10" fmla="*/ 4087665 w 5421466"/>
                <a:gd name="connsiteY10" fmla="*/ 2009873 h 6129387"/>
                <a:gd name="connsiteX11" fmla="*/ 4285628 w 5421466"/>
                <a:gd name="connsiteY11" fmla="*/ 1302863 h 6129387"/>
                <a:gd name="connsiteX12" fmla="*/ 4313908 w 5421466"/>
                <a:gd name="connsiteY12" fmla="*/ 963498 h 6129387"/>
                <a:gd name="connsiteX13" fmla="*/ 4049958 w 5421466"/>
                <a:gd name="connsiteY13" fmla="*/ 1199168 h 6129387"/>
                <a:gd name="connsiteX14" fmla="*/ 3569191 w 5421466"/>
                <a:gd name="connsiteY14" fmla="*/ 1840191 h 6129387"/>
                <a:gd name="connsiteX15" fmla="*/ 3408935 w 5421466"/>
                <a:gd name="connsiteY15" fmla="*/ 2349238 h 6129387"/>
                <a:gd name="connsiteX16" fmla="*/ 3324094 w 5421466"/>
                <a:gd name="connsiteY16" fmla="*/ 3518162 h 6129387"/>
                <a:gd name="connsiteX17" fmla="*/ 3267533 w 5421466"/>
                <a:gd name="connsiteY17" fmla="*/ 4093197 h 6129387"/>
                <a:gd name="connsiteX18" fmla="*/ 3224446 w 5421466"/>
                <a:gd name="connsiteY18" fmla="*/ 3852295 h 6129387"/>
                <a:gd name="connsiteX19" fmla="*/ 3069570 w 5421466"/>
                <a:gd name="connsiteY19" fmla="*/ 3188224 h 6129387"/>
                <a:gd name="connsiteX20" fmla="*/ 2428547 w 5421466"/>
                <a:gd name="connsiteY20" fmla="*/ 1604521 h 6129387"/>
                <a:gd name="connsiteX21" fmla="*/ 2042048 w 5421466"/>
                <a:gd name="connsiteY21" fmla="*/ 680694 h 6129387"/>
                <a:gd name="connsiteX22" fmla="*/ 1976061 w 5421466"/>
                <a:gd name="connsiteY22" fmla="*/ 237634 h 6129387"/>
                <a:gd name="connsiteX23" fmla="*/ 1853512 w 5421466"/>
                <a:gd name="connsiteY23" fmla="*/ 1964 h 6129387"/>
                <a:gd name="connsiteX24" fmla="*/ 1674403 w 5421466"/>
                <a:gd name="connsiteY24" fmla="*/ 360183 h 6129387"/>
                <a:gd name="connsiteX25" fmla="*/ 1504721 w 5421466"/>
                <a:gd name="connsiteY25" fmla="*/ 1415985 h 6129387"/>
                <a:gd name="connsiteX26" fmla="*/ 1919500 w 5421466"/>
                <a:gd name="connsiteY26" fmla="*/ 2745164 h 6129387"/>
                <a:gd name="connsiteX27" fmla="*/ 2525505 w 5421466"/>
                <a:gd name="connsiteY27" fmla="*/ 3885807 h 6129387"/>
                <a:gd name="connsiteX28" fmla="*/ 2343706 w 5421466"/>
                <a:gd name="connsiteY28" fmla="*/ 3734978 h 6129387"/>
                <a:gd name="connsiteX29" fmla="*/ 1259624 w 5421466"/>
                <a:gd name="connsiteY29" fmla="*/ 2566055 h 6129387"/>
                <a:gd name="connsiteX30" fmla="*/ 760003 w 5421466"/>
                <a:gd name="connsiteY30" fmla="*/ 2019300 h 6129387"/>
                <a:gd name="connsiteX31" fmla="*/ 213248 w 5421466"/>
                <a:gd name="connsiteY31" fmla="*/ 1510253 h 6129387"/>
                <a:gd name="connsiteX32" fmla="*/ 213248 w 5421466"/>
                <a:gd name="connsiteY32" fmla="*/ 1642228 h 6129387"/>
                <a:gd name="connsiteX33" fmla="*/ 694015 w 5421466"/>
                <a:gd name="connsiteY33" fmla="*/ 2980834 h 6129387"/>
                <a:gd name="connsiteX34" fmla="*/ 1287904 w 5421466"/>
                <a:gd name="connsiteY34" fmla="*/ 4102624 h 6129387"/>
                <a:gd name="connsiteX35" fmla="*/ 2042048 w 5421466"/>
                <a:gd name="connsiteY35" fmla="*/ 4715366 h 6129387"/>
                <a:gd name="connsiteX36" fmla="*/ 2771689 w 5421466"/>
                <a:gd name="connsiteY36" fmla="*/ 5012089 h 6129387"/>
                <a:gd name="connsiteX37" fmla="*/ 2315426 w 5421466"/>
                <a:gd name="connsiteY37" fmla="*/ 5092438 h 6129387"/>
                <a:gd name="connsiteX38" fmla="*/ 1495294 w 5421466"/>
                <a:gd name="connsiteY38" fmla="*/ 4922756 h 6129387"/>
                <a:gd name="connsiteX39" fmla="*/ 760003 w 5421466"/>
                <a:gd name="connsiteY39" fmla="*/ 4187465 h 6129387"/>
                <a:gd name="connsiteX40" fmla="*/ 260382 w 5421466"/>
                <a:gd name="connsiteY40" fmla="*/ 3291919 h 6129387"/>
                <a:gd name="connsiteX41" fmla="*/ 5859 w 5421466"/>
                <a:gd name="connsiteY41" fmla="*/ 2924273 h 6129387"/>
                <a:gd name="connsiteX42" fmla="*/ 109554 w 5421466"/>
                <a:gd name="connsiteY42" fmla="*/ 3518162 h 6129387"/>
                <a:gd name="connsiteX43" fmla="*/ 420638 w 5421466"/>
                <a:gd name="connsiteY43" fmla="*/ 4922756 h 6129387"/>
                <a:gd name="connsiteX44" fmla="*/ 910832 w 5421466"/>
                <a:gd name="connsiteY44" fmla="*/ 5544925 h 6129387"/>
                <a:gd name="connsiteX45" fmla="*/ 1523574 w 5421466"/>
                <a:gd name="connsiteY45" fmla="*/ 5761741 h 6129387"/>
                <a:gd name="connsiteX46" fmla="*/ 2287145 w 5421466"/>
                <a:gd name="connsiteY46" fmla="*/ 5724034 h 6129387"/>
                <a:gd name="connsiteX47" fmla="*/ 3609909 w 5421466"/>
                <a:gd name="connsiteY47" fmla="*/ 5516644 h 6129387"/>
                <a:gd name="connsiteX48" fmla="*/ 3727543 w 5421466"/>
                <a:gd name="connsiteY48" fmla="*/ 5581363 h 6129387"/>
                <a:gd name="connsiteX49" fmla="*/ 3503203 w 5421466"/>
                <a:gd name="connsiteY49" fmla="*/ 6129387 h 6129387"/>
                <a:gd name="connsiteX0" fmla="*/ 4469964 w 5421466"/>
                <a:gd name="connsiteY0" fmla="*/ 6067991 h 6129387"/>
                <a:gd name="connsiteX1" fmla="*/ 4204745 w 5421466"/>
                <a:gd name="connsiteY1" fmla="*/ 5516795 h 6129387"/>
                <a:gd name="connsiteX2" fmla="*/ 4281733 w 5421466"/>
                <a:gd name="connsiteY2" fmla="*/ 5237444 h 6129387"/>
                <a:gd name="connsiteX3" fmla="*/ 4631881 w 5421466"/>
                <a:gd name="connsiteY3" fmla="*/ 4847191 h 6129387"/>
                <a:gd name="connsiteX4" fmla="*/ 5058626 w 5421466"/>
                <a:gd name="connsiteY4" fmla="*/ 3800966 h 6129387"/>
                <a:gd name="connsiteX5" fmla="*/ 5416844 w 5421466"/>
                <a:gd name="connsiteY5" fmla="*/ 2735737 h 6129387"/>
                <a:gd name="connsiteX6" fmla="*/ 5209455 w 5421466"/>
                <a:gd name="connsiteY6" fmla="*/ 2801725 h 6129387"/>
                <a:gd name="connsiteX7" fmla="*/ 4493017 w 5421466"/>
                <a:gd name="connsiteY7" fmla="*/ 3169370 h 6129387"/>
                <a:gd name="connsiteX8" fmla="*/ 3722857 w 5421466"/>
                <a:gd name="connsiteY8" fmla="*/ 4079130 h 6129387"/>
                <a:gd name="connsiteX9" fmla="*/ 3757727 w 5421466"/>
                <a:gd name="connsiteY9" fmla="*/ 3546442 h 6129387"/>
                <a:gd name="connsiteX10" fmla="*/ 4087665 w 5421466"/>
                <a:gd name="connsiteY10" fmla="*/ 2009873 h 6129387"/>
                <a:gd name="connsiteX11" fmla="*/ 4285628 w 5421466"/>
                <a:gd name="connsiteY11" fmla="*/ 1302863 h 6129387"/>
                <a:gd name="connsiteX12" fmla="*/ 4313908 w 5421466"/>
                <a:gd name="connsiteY12" fmla="*/ 963498 h 6129387"/>
                <a:gd name="connsiteX13" fmla="*/ 4049958 w 5421466"/>
                <a:gd name="connsiteY13" fmla="*/ 1199168 h 6129387"/>
                <a:gd name="connsiteX14" fmla="*/ 3569191 w 5421466"/>
                <a:gd name="connsiteY14" fmla="*/ 1840191 h 6129387"/>
                <a:gd name="connsiteX15" fmla="*/ 3408935 w 5421466"/>
                <a:gd name="connsiteY15" fmla="*/ 2349238 h 6129387"/>
                <a:gd name="connsiteX16" fmla="*/ 3324094 w 5421466"/>
                <a:gd name="connsiteY16" fmla="*/ 3518162 h 6129387"/>
                <a:gd name="connsiteX17" fmla="*/ 3267533 w 5421466"/>
                <a:gd name="connsiteY17" fmla="*/ 4093197 h 6129387"/>
                <a:gd name="connsiteX18" fmla="*/ 3224446 w 5421466"/>
                <a:gd name="connsiteY18" fmla="*/ 3852295 h 6129387"/>
                <a:gd name="connsiteX19" fmla="*/ 3069570 w 5421466"/>
                <a:gd name="connsiteY19" fmla="*/ 3188224 h 6129387"/>
                <a:gd name="connsiteX20" fmla="*/ 2428547 w 5421466"/>
                <a:gd name="connsiteY20" fmla="*/ 1604521 h 6129387"/>
                <a:gd name="connsiteX21" fmla="*/ 2042048 w 5421466"/>
                <a:gd name="connsiteY21" fmla="*/ 680694 h 6129387"/>
                <a:gd name="connsiteX22" fmla="*/ 1976061 w 5421466"/>
                <a:gd name="connsiteY22" fmla="*/ 237634 h 6129387"/>
                <a:gd name="connsiteX23" fmla="*/ 1853512 w 5421466"/>
                <a:gd name="connsiteY23" fmla="*/ 1964 h 6129387"/>
                <a:gd name="connsiteX24" fmla="*/ 1674403 w 5421466"/>
                <a:gd name="connsiteY24" fmla="*/ 360183 h 6129387"/>
                <a:gd name="connsiteX25" fmla="*/ 1504721 w 5421466"/>
                <a:gd name="connsiteY25" fmla="*/ 1415985 h 6129387"/>
                <a:gd name="connsiteX26" fmla="*/ 1919500 w 5421466"/>
                <a:gd name="connsiteY26" fmla="*/ 2745164 h 6129387"/>
                <a:gd name="connsiteX27" fmla="*/ 2525505 w 5421466"/>
                <a:gd name="connsiteY27" fmla="*/ 3885807 h 6129387"/>
                <a:gd name="connsiteX28" fmla="*/ 2343706 w 5421466"/>
                <a:gd name="connsiteY28" fmla="*/ 3734978 h 6129387"/>
                <a:gd name="connsiteX29" fmla="*/ 1259624 w 5421466"/>
                <a:gd name="connsiteY29" fmla="*/ 2566055 h 6129387"/>
                <a:gd name="connsiteX30" fmla="*/ 760003 w 5421466"/>
                <a:gd name="connsiteY30" fmla="*/ 2019300 h 6129387"/>
                <a:gd name="connsiteX31" fmla="*/ 213248 w 5421466"/>
                <a:gd name="connsiteY31" fmla="*/ 1510253 h 6129387"/>
                <a:gd name="connsiteX32" fmla="*/ 213248 w 5421466"/>
                <a:gd name="connsiteY32" fmla="*/ 1642228 h 6129387"/>
                <a:gd name="connsiteX33" fmla="*/ 694015 w 5421466"/>
                <a:gd name="connsiteY33" fmla="*/ 2980834 h 6129387"/>
                <a:gd name="connsiteX34" fmla="*/ 1287904 w 5421466"/>
                <a:gd name="connsiteY34" fmla="*/ 4102624 h 6129387"/>
                <a:gd name="connsiteX35" fmla="*/ 2042048 w 5421466"/>
                <a:gd name="connsiteY35" fmla="*/ 4715366 h 6129387"/>
                <a:gd name="connsiteX36" fmla="*/ 2771689 w 5421466"/>
                <a:gd name="connsiteY36" fmla="*/ 5012089 h 6129387"/>
                <a:gd name="connsiteX37" fmla="*/ 2315426 w 5421466"/>
                <a:gd name="connsiteY37" fmla="*/ 5092438 h 6129387"/>
                <a:gd name="connsiteX38" fmla="*/ 1495294 w 5421466"/>
                <a:gd name="connsiteY38" fmla="*/ 4922756 h 6129387"/>
                <a:gd name="connsiteX39" fmla="*/ 760003 w 5421466"/>
                <a:gd name="connsiteY39" fmla="*/ 4187465 h 6129387"/>
                <a:gd name="connsiteX40" fmla="*/ 260382 w 5421466"/>
                <a:gd name="connsiteY40" fmla="*/ 3291919 h 6129387"/>
                <a:gd name="connsiteX41" fmla="*/ 5859 w 5421466"/>
                <a:gd name="connsiteY41" fmla="*/ 2924273 h 6129387"/>
                <a:gd name="connsiteX42" fmla="*/ 109554 w 5421466"/>
                <a:gd name="connsiteY42" fmla="*/ 3518162 h 6129387"/>
                <a:gd name="connsiteX43" fmla="*/ 420638 w 5421466"/>
                <a:gd name="connsiteY43" fmla="*/ 4922756 h 6129387"/>
                <a:gd name="connsiteX44" fmla="*/ 910832 w 5421466"/>
                <a:gd name="connsiteY44" fmla="*/ 5544925 h 6129387"/>
                <a:gd name="connsiteX45" fmla="*/ 1523574 w 5421466"/>
                <a:gd name="connsiteY45" fmla="*/ 5761741 h 6129387"/>
                <a:gd name="connsiteX46" fmla="*/ 2287145 w 5421466"/>
                <a:gd name="connsiteY46" fmla="*/ 5724034 h 6129387"/>
                <a:gd name="connsiteX47" fmla="*/ 3609909 w 5421466"/>
                <a:gd name="connsiteY47" fmla="*/ 5516644 h 6129387"/>
                <a:gd name="connsiteX48" fmla="*/ 3727543 w 5421466"/>
                <a:gd name="connsiteY48" fmla="*/ 5581363 h 6129387"/>
                <a:gd name="connsiteX49" fmla="*/ 3503203 w 5421466"/>
                <a:gd name="connsiteY49" fmla="*/ 6129387 h 6129387"/>
                <a:gd name="connsiteX0" fmla="*/ 4469964 w 5421466"/>
                <a:gd name="connsiteY0" fmla="*/ 6067991 h 6129387"/>
                <a:gd name="connsiteX1" fmla="*/ 4204745 w 5421466"/>
                <a:gd name="connsiteY1" fmla="*/ 5516795 h 6129387"/>
                <a:gd name="connsiteX2" fmla="*/ 4281733 w 5421466"/>
                <a:gd name="connsiteY2" fmla="*/ 5237444 h 6129387"/>
                <a:gd name="connsiteX3" fmla="*/ 4631881 w 5421466"/>
                <a:gd name="connsiteY3" fmla="*/ 4847191 h 6129387"/>
                <a:gd name="connsiteX4" fmla="*/ 5058626 w 5421466"/>
                <a:gd name="connsiteY4" fmla="*/ 3800966 h 6129387"/>
                <a:gd name="connsiteX5" fmla="*/ 5416844 w 5421466"/>
                <a:gd name="connsiteY5" fmla="*/ 2735737 h 6129387"/>
                <a:gd name="connsiteX6" fmla="*/ 5209455 w 5421466"/>
                <a:gd name="connsiteY6" fmla="*/ 2801725 h 6129387"/>
                <a:gd name="connsiteX7" fmla="*/ 4493017 w 5421466"/>
                <a:gd name="connsiteY7" fmla="*/ 3169370 h 6129387"/>
                <a:gd name="connsiteX8" fmla="*/ 3722857 w 5421466"/>
                <a:gd name="connsiteY8" fmla="*/ 4079130 h 6129387"/>
                <a:gd name="connsiteX9" fmla="*/ 3757727 w 5421466"/>
                <a:gd name="connsiteY9" fmla="*/ 3546442 h 6129387"/>
                <a:gd name="connsiteX10" fmla="*/ 4087665 w 5421466"/>
                <a:gd name="connsiteY10" fmla="*/ 2009873 h 6129387"/>
                <a:gd name="connsiteX11" fmla="*/ 4285628 w 5421466"/>
                <a:gd name="connsiteY11" fmla="*/ 1302863 h 6129387"/>
                <a:gd name="connsiteX12" fmla="*/ 4313908 w 5421466"/>
                <a:gd name="connsiteY12" fmla="*/ 963498 h 6129387"/>
                <a:gd name="connsiteX13" fmla="*/ 4049958 w 5421466"/>
                <a:gd name="connsiteY13" fmla="*/ 1199168 h 6129387"/>
                <a:gd name="connsiteX14" fmla="*/ 3569191 w 5421466"/>
                <a:gd name="connsiteY14" fmla="*/ 1840191 h 6129387"/>
                <a:gd name="connsiteX15" fmla="*/ 3408935 w 5421466"/>
                <a:gd name="connsiteY15" fmla="*/ 2349238 h 6129387"/>
                <a:gd name="connsiteX16" fmla="*/ 3324094 w 5421466"/>
                <a:gd name="connsiteY16" fmla="*/ 3518162 h 6129387"/>
                <a:gd name="connsiteX17" fmla="*/ 3267533 w 5421466"/>
                <a:gd name="connsiteY17" fmla="*/ 4093197 h 6129387"/>
                <a:gd name="connsiteX18" fmla="*/ 3224446 w 5421466"/>
                <a:gd name="connsiteY18" fmla="*/ 3852295 h 6129387"/>
                <a:gd name="connsiteX19" fmla="*/ 3069570 w 5421466"/>
                <a:gd name="connsiteY19" fmla="*/ 3188224 h 6129387"/>
                <a:gd name="connsiteX20" fmla="*/ 2428547 w 5421466"/>
                <a:gd name="connsiteY20" fmla="*/ 1604521 h 6129387"/>
                <a:gd name="connsiteX21" fmla="*/ 2042048 w 5421466"/>
                <a:gd name="connsiteY21" fmla="*/ 680694 h 6129387"/>
                <a:gd name="connsiteX22" fmla="*/ 1976061 w 5421466"/>
                <a:gd name="connsiteY22" fmla="*/ 237634 h 6129387"/>
                <a:gd name="connsiteX23" fmla="*/ 1853512 w 5421466"/>
                <a:gd name="connsiteY23" fmla="*/ 1964 h 6129387"/>
                <a:gd name="connsiteX24" fmla="*/ 1674403 w 5421466"/>
                <a:gd name="connsiteY24" fmla="*/ 360183 h 6129387"/>
                <a:gd name="connsiteX25" fmla="*/ 1504721 w 5421466"/>
                <a:gd name="connsiteY25" fmla="*/ 1415985 h 6129387"/>
                <a:gd name="connsiteX26" fmla="*/ 1919500 w 5421466"/>
                <a:gd name="connsiteY26" fmla="*/ 2745164 h 6129387"/>
                <a:gd name="connsiteX27" fmla="*/ 2525505 w 5421466"/>
                <a:gd name="connsiteY27" fmla="*/ 3885807 h 6129387"/>
                <a:gd name="connsiteX28" fmla="*/ 2343706 w 5421466"/>
                <a:gd name="connsiteY28" fmla="*/ 3734978 h 6129387"/>
                <a:gd name="connsiteX29" fmla="*/ 1259624 w 5421466"/>
                <a:gd name="connsiteY29" fmla="*/ 2566055 h 6129387"/>
                <a:gd name="connsiteX30" fmla="*/ 760003 w 5421466"/>
                <a:gd name="connsiteY30" fmla="*/ 2019300 h 6129387"/>
                <a:gd name="connsiteX31" fmla="*/ 213248 w 5421466"/>
                <a:gd name="connsiteY31" fmla="*/ 1510253 h 6129387"/>
                <a:gd name="connsiteX32" fmla="*/ 213248 w 5421466"/>
                <a:gd name="connsiteY32" fmla="*/ 1642228 h 6129387"/>
                <a:gd name="connsiteX33" fmla="*/ 694015 w 5421466"/>
                <a:gd name="connsiteY33" fmla="*/ 2980834 h 6129387"/>
                <a:gd name="connsiteX34" fmla="*/ 1287904 w 5421466"/>
                <a:gd name="connsiteY34" fmla="*/ 4102624 h 6129387"/>
                <a:gd name="connsiteX35" fmla="*/ 2042048 w 5421466"/>
                <a:gd name="connsiteY35" fmla="*/ 4715366 h 6129387"/>
                <a:gd name="connsiteX36" fmla="*/ 2771689 w 5421466"/>
                <a:gd name="connsiteY36" fmla="*/ 5012089 h 6129387"/>
                <a:gd name="connsiteX37" fmla="*/ 2315426 w 5421466"/>
                <a:gd name="connsiteY37" fmla="*/ 5092438 h 6129387"/>
                <a:gd name="connsiteX38" fmla="*/ 1495294 w 5421466"/>
                <a:gd name="connsiteY38" fmla="*/ 4922756 h 6129387"/>
                <a:gd name="connsiteX39" fmla="*/ 760003 w 5421466"/>
                <a:gd name="connsiteY39" fmla="*/ 4187465 h 6129387"/>
                <a:gd name="connsiteX40" fmla="*/ 260382 w 5421466"/>
                <a:gd name="connsiteY40" fmla="*/ 3291919 h 6129387"/>
                <a:gd name="connsiteX41" fmla="*/ 5859 w 5421466"/>
                <a:gd name="connsiteY41" fmla="*/ 2924273 h 6129387"/>
                <a:gd name="connsiteX42" fmla="*/ 109554 w 5421466"/>
                <a:gd name="connsiteY42" fmla="*/ 3518162 h 6129387"/>
                <a:gd name="connsiteX43" fmla="*/ 420638 w 5421466"/>
                <a:gd name="connsiteY43" fmla="*/ 4922756 h 6129387"/>
                <a:gd name="connsiteX44" fmla="*/ 910832 w 5421466"/>
                <a:gd name="connsiteY44" fmla="*/ 5544925 h 6129387"/>
                <a:gd name="connsiteX45" fmla="*/ 1523574 w 5421466"/>
                <a:gd name="connsiteY45" fmla="*/ 5761741 h 6129387"/>
                <a:gd name="connsiteX46" fmla="*/ 2287145 w 5421466"/>
                <a:gd name="connsiteY46" fmla="*/ 5724034 h 6129387"/>
                <a:gd name="connsiteX47" fmla="*/ 3609909 w 5421466"/>
                <a:gd name="connsiteY47" fmla="*/ 5516644 h 6129387"/>
                <a:gd name="connsiteX48" fmla="*/ 3727543 w 5421466"/>
                <a:gd name="connsiteY48" fmla="*/ 5581363 h 6129387"/>
                <a:gd name="connsiteX49" fmla="*/ 3503203 w 5421466"/>
                <a:gd name="connsiteY49" fmla="*/ 6129387 h 6129387"/>
                <a:gd name="connsiteX0" fmla="*/ 4469964 w 5421466"/>
                <a:gd name="connsiteY0" fmla="*/ 6067991 h 6199726"/>
                <a:gd name="connsiteX1" fmla="*/ 4204745 w 5421466"/>
                <a:gd name="connsiteY1" fmla="*/ 5516795 h 6199726"/>
                <a:gd name="connsiteX2" fmla="*/ 4281733 w 5421466"/>
                <a:gd name="connsiteY2" fmla="*/ 5237444 h 6199726"/>
                <a:gd name="connsiteX3" fmla="*/ 4631881 w 5421466"/>
                <a:gd name="connsiteY3" fmla="*/ 4847191 h 6199726"/>
                <a:gd name="connsiteX4" fmla="*/ 5058626 w 5421466"/>
                <a:gd name="connsiteY4" fmla="*/ 3800966 h 6199726"/>
                <a:gd name="connsiteX5" fmla="*/ 5416844 w 5421466"/>
                <a:gd name="connsiteY5" fmla="*/ 2735737 h 6199726"/>
                <a:gd name="connsiteX6" fmla="*/ 5209455 w 5421466"/>
                <a:gd name="connsiteY6" fmla="*/ 2801725 h 6199726"/>
                <a:gd name="connsiteX7" fmla="*/ 4493017 w 5421466"/>
                <a:gd name="connsiteY7" fmla="*/ 3169370 h 6199726"/>
                <a:gd name="connsiteX8" fmla="*/ 3722857 w 5421466"/>
                <a:gd name="connsiteY8" fmla="*/ 4079130 h 6199726"/>
                <a:gd name="connsiteX9" fmla="*/ 3757727 w 5421466"/>
                <a:gd name="connsiteY9" fmla="*/ 3546442 h 6199726"/>
                <a:gd name="connsiteX10" fmla="*/ 4087665 w 5421466"/>
                <a:gd name="connsiteY10" fmla="*/ 2009873 h 6199726"/>
                <a:gd name="connsiteX11" fmla="*/ 4285628 w 5421466"/>
                <a:gd name="connsiteY11" fmla="*/ 1302863 h 6199726"/>
                <a:gd name="connsiteX12" fmla="*/ 4313908 w 5421466"/>
                <a:gd name="connsiteY12" fmla="*/ 963498 h 6199726"/>
                <a:gd name="connsiteX13" fmla="*/ 4049958 w 5421466"/>
                <a:gd name="connsiteY13" fmla="*/ 1199168 h 6199726"/>
                <a:gd name="connsiteX14" fmla="*/ 3569191 w 5421466"/>
                <a:gd name="connsiteY14" fmla="*/ 1840191 h 6199726"/>
                <a:gd name="connsiteX15" fmla="*/ 3408935 w 5421466"/>
                <a:gd name="connsiteY15" fmla="*/ 2349238 h 6199726"/>
                <a:gd name="connsiteX16" fmla="*/ 3324094 w 5421466"/>
                <a:gd name="connsiteY16" fmla="*/ 3518162 h 6199726"/>
                <a:gd name="connsiteX17" fmla="*/ 3267533 w 5421466"/>
                <a:gd name="connsiteY17" fmla="*/ 4093197 h 6199726"/>
                <a:gd name="connsiteX18" fmla="*/ 3224446 w 5421466"/>
                <a:gd name="connsiteY18" fmla="*/ 3852295 h 6199726"/>
                <a:gd name="connsiteX19" fmla="*/ 3069570 w 5421466"/>
                <a:gd name="connsiteY19" fmla="*/ 3188224 h 6199726"/>
                <a:gd name="connsiteX20" fmla="*/ 2428547 w 5421466"/>
                <a:gd name="connsiteY20" fmla="*/ 1604521 h 6199726"/>
                <a:gd name="connsiteX21" fmla="*/ 2042048 w 5421466"/>
                <a:gd name="connsiteY21" fmla="*/ 680694 h 6199726"/>
                <a:gd name="connsiteX22" fmla="*/ 1976061 w 5421466"/>
                <a:gd name="connsiteY22" fmla="*/ 237634 h 6199726"/>
                <a:gd name="connsiteX23" fmla="*/ 1853512 w 5421466"/>
                <a:gd name="connsiteY23" fmla="*/ 1964 h 6199726"/>
                <a:gd name="connsiteX24" fmla="*/ 1674403 w 5421466"/>
                <a:gd name="connsiteY24" fmla="*/ 360183 h 6199726"/>
                <a:gd name="connsiteX25" fmla="*/ 1504721 w 5421466"/>
                <a:gd name="connsiteY25" fmla="*/ 1415985 h 6199726"/>
                <a:gd name="connsiteX26" fmla="*/ 1919500 w 5421466"/>
                <a:gd name="connsiteY26" fmla="*/ 2745164 h 6199726"/>
                <a:gd name="connsiteX27" fmla="*/ 2525505 w 5421466"/>
                <a:gd name="connsiteY27" fmla="*/ 3885807 h 6199726"/>
                <a:gd name="connsiteX28" fmla="*/ 2343706 w 5421466"/>
                <a:gd name="connsiteY28" fmla="*/ 3734978 h 6199726"/>
                <a:gd name="connsiteX29" fmla="*/ 1259624 w 5421466"/>
                <a:gd name="connsiteY29" fmla="*/ 2566055 h 6199726"/>
                <a:gd name="connsiteX30" fmla="*/ 760003 w 5421466"/>
                <a:gd name="connsiteY30" fmla="*/ 2019300 h 6199726"/>
                <a:gd name="connsiteX31" fmla="*/ 213248 w 5421466"/>
                <a:gd name="connsiteY31" fmla="*/ 1510253 h 6199726"/>
                <a:gd name="connsiteX32" fmla="*/ 213248 w 5421466"/>
                <a:gd name="connsiteY32" fmla="*/ 1642228 h 6199726"/>
                <a:gd name="connsiteX33" fmla="*/ 694015 w 5421466"/>
                <a:gd name="connsiteY33" fmla="*/ 2980834 h 6199726"/>
                <a:gd name="connsiteX34" fmla="*/ 1287904 w 5421466"/>
                <a:gd name="connsiteY34" fmla="*/ 4102624 h 6199726"/>
                <a:gd name="connsiteX35" fmla="*/ 2042048 w 5421466"/>
                <a:gd name="connsiteY35" fmla="*/ 4715366 h 6199726"/>
                <a:gd name="connsiteX36" fmla="*/ 2771689 w 5421466"/>
                <a:gd name="connsiteY36" fmla="*/ 5012089 h 6199726"/>
                <a:gd name="connsiteX37" fmla="*/ 2315426 w 5421466"/>
                <a:gd name="connsiteY37" fmla="*/ 5092438 h 6199726"/>
                <a:gd name="connsiteX38" fmla="*/ 1495294 w 5421466"/>
                <a:gd name="connsiteY38" fmla="*/ 4922756 h 6199726"/>
                <a:gd name="connsiteX39" fmla="*/ 760003 w 5421466"/>
                <a:gd name="connsiteY39" fmla="*/ 4187465 h 6199726"/>
                <a:gd name="connsiteX40" fmla="*/ 260382 w 5421466"/>
                <a:gd name="connsiteY40" fmla="*/ 3291919 h 6199726"/>
                <a:gd name="connsiteX41" fmla="*/ 5859 w 5421466"/>
                <a:gd name="connsiteY41" fmla="*/ 2924273 h 6199726"/>
                <a:gd name="connsiteX42" fmla="*/ 109554 w 5421466"/>
                <a:gd name="connsiteY42" fmla="*/ 3518162 h 6199726"/>
                <a:gd name="connsiteX43" fmla="*/ 420638 w 5421466"/>
                <a:gd name="connsiteY43" fmla="*/ 4922756 h 6199726"/>
                <a:gd name="connsiteX44" fmla="*/ 910832 w 5421466"/>
                <a:gd name="connsiteY44" fmla="*/ 5544925 h 6199726"/>
                <a:gd name="connsiteX45" fmla="*/ 1523574 w 5421466"/>
                <a:gd name="connsiteY45" fmla="*/ 5761741 h 6199726"/>
                <a:gd name="connsiteX46" fmla="*/ 2287145 w 5421466"/>
                <a:gd name="connsiteY46" fmla="*/ 5724034 h 6199726"/>
                <a:gd name="connsiteX47" fmla="*/ 3609909 w 5421466"/>
                <a:gd name="connsiteY47" fmla="*/ 5516644 h 6199726"/>
                <a:gd name="connsiteX48" fmla="*/ 3727543 w 5421466"/>
                <a:gd name="connsiteY48" fmla="*/ 5581363 h 6199726"/>
                <a:gd name="connsiteX49" fmla="*/ 3506134 w 5421466"/>
                <a:gd name="connsiteY49" fmla="*/ 6199726 h 6199726"/>
                <a:gd name="connsiteX0" fmla="*/ 4469964 w 5421466"/>
                <a:gd name="connsiteY0" fmla="*/ 6067991 h 6199726"/>
                <a:gd name="connsiteX1" fmla="*/ 4204745 w 5421466"/>
                <a:gd name="connsiteY1" fmla="*/ 5516795 h 6199726"/>
                <a:gd name="connsiteX2" fmla="*/ 4281733 w 5421466"/>
                <a:gd name="connsiteY2" fmla="*/ 5237444 h 6199726"/>
                <a:gd name="connsiteX3" fmla="*/ 4631881 w 5421466"/>
                <a:gd name="connsiteY3" fmla="*/ 4847191 h 6199726"/>
                <a:gd name="connsiteX4" fmla="*/ 5058626 w 5421466"/>
                <a:gd name="connsiteY4" fmla="*/ 3800966 h 6199726"/>
                <a:gd name="connsiteX5" fmla="*/ 5416844 w 5421466"/>
                <a:gd name="connsiteY5" fmla="*/ 2735737 h 6199726"/>
                <a:gd name="connsiteX6" fmla="*/ 5209455 w 5421466"/>
                <a:gd name="connsiteY6" fmla="*/ 2801725 h 6199726"/>
                <a:gd name="connsiteX7" fmla="*/ 4493017 w 5421466"/>
                <a:gd name="connsiteY7" fmla="*/ 3169370 h 6199726"/>
                <a:gd name="connsiteX8" fmla="*/ 3722857 w 5421466"/>
                <a:gd name="connsiteY8" fmla="*/ 4079130 h 6199726"/>
                <a:gd name="connsiteX9" fmla="*/ 3757727 w 5421466"/>
                <a:gd name="connsiteY9" fmla="*/ 3546442 h 6199726"/>
                <a:gd name="connsiteX10" fmla="*/ 4087665 w 5421466"/>
                <a:gd name="connsiteY10" fmla="*/ 2009873 h 6199726"/>
                <a:gd name="connsiteX11" fmla="*/ 4285628 w 5421466"/>
                <a:gd name="connsiteY11" fmla="*/ 1302863 h 6199726"/>
                <a:gd name="connsiteX12" fmla="*/ 4313908 w 5421466"/>
                <a:gd name="connsiteY12" fmla="*/ 963498 h 6199726"/>
                <a:gd name="connsiteX13" fmla="*/ 4049958 w 5421466"/>
                <a:gd name="connsiteY13" fmla="*/ 1199168 h 6199726"/>
                <a:gd name="connsiteX14" fmla="*/ 3569191 w 5421466"/>
                <a:gd name="connsiteY14" fmla="*/ 1840191 h 6199726"/>
                <a:gd name="connsiteX15" fmla="*/ 3408935 w 5421466"/>
                <a:gd name="connsiteY15" fmla="*/ 2349238 h 6199726"/>
                <a:gd name="connsiteX16" fmla="*/ 3324094 w 5421466"/>
                <a:gd name="connsiteY16" fmla="*/ 3518162 h 6199726"/>
                <a:gd name="connsiteX17" fmla="*/ 3267533 w 5421466"/>
                <a:gd name="connsiteY17" fmla="*/ 4093197 h 6199726"/>
                <a:gd name="connsiteX18" fmla="*/ 3224446 w 5421466"/>
                <a:gd name="connsiteY18" fmla="*/ 3852295 h 6199726"/>
                <a:gd name="connsiteX19" fmla="*/ 3069570 w 5421466"/>
                <a:gd name="connsiteY19" fmla="*/ 3188224 h 6199726"/>
                <a:gd name="connsiteX20" fmla="*/ 2428547 w 5421466"/>
                <a:gd name="connsiteY20" fmla="*/ 1604521 h 6199726"/>
                <a:gd name="connsiteX21" fmla="*/ 2042048 w 5421466"/>
                <a:gd name="connsiteY21" fmla="*/ 680694 h 6199726"/>
                <a:gd name="connsiteX22" fmla="*/ 1976061 w 5421466"/>
                <a:gd name="connsiteY22" fmla="*/ 237634 h 6199726"/>
                <a:gd name="connsiteX23" fmla="*/ 1853512 w 5421466"/>
                <a:gd name="connsiteY23" fmla="*/ 1964 h 6199726"/>
                <a:gd name="connsiteX24" fmla="*/ 1674403 w 5421466"/>
                <a:gd name="connsiteY24" fmla="*/ 360183 h 6199726"/>
                <a:gd name="connsiteX25" fmla="*/ 1504721 w 5421466"/>
                <a:gd name="connsiteY25" fmla="*/ 1415985 h 6199726"/>
                <a:gd name="connsiteX26" fmla="*/ 1919500 w 5421466"/>
                <a:gd name="connsiteY26" fmla="*/ 2745164 h 6199726"/>
                <a:gd name="connsiteX27" fmla="*/ 2525505 w 5421466"/>
                <a:gd name="connsiteY27" fmla="*/ 3885807 h 6199726"/>
                <a:gd name="connsiteX28" fmla="*/ 2343706 w 5421466"/>
                <a:gd name="connsiteY28" fmla="*/ 3734978 h 6199726"/>
                <a:gd name="connsiteX29" fmla="*/ 1259624 w 5421466"/>
                <a:gd name="connsiteY29" fmla="*/ 2566055 h 6199726"/>
                <a:gd name="connsiteX30" fmla="*/ 760003 w 5421466"/>
                <a:gd name="connsiteY30" fmla="*/ 2019300 h 6199726"/>
                <a:gd name="connsiteX31" fmla="*/ 213248 w 5421466"/>
                <a:gd name="connsiteY31" fmla="*/ 1510253 h 6199726"/>
                <a:gd name="connsiteX32" fmla="*/ 213248 w 5421466"/>
                <a:gd name="connsiteY32" fmla="*/ 1642228 h 6199726"/>
                <a:gd name="connsiteX33" fmla="*/ 694015 w 5421466"/>
                <a:gd name="connsiteY33" fmla="*/ 2980834 h 6199726"/>
                <a:gd name="connsiteX34" fmla="*/ 1287904 w 5421466"/>
                <a:gd name="connsiteY34" fmla="*/ 4102624 h 6199726"/>
                <a:gd name="connsiteX35" fmla="*/ 2042048 w 5421466"/>
                <a:gd name="connsiteY35" fmla="*/ 4715366 h 6199726"/>
                <a:gd name="connsiteX36" fmla="*/ 2771689 w 5421466"/>
                <a:gd name="connsiteY36" fmla="*/ 5012089 h 6199726"/>
                <a:gd name="connsiteX37" fmla="*/ 2315426 w 5421466"/>
                <a:gd name="connsiteY37" fmla="*/ 5092438 h 6199726"/>
                <a:gd name="connsiteX38" fmla="*/ 1495294 w 5421466"/>
                <a:gd name="connsiteY38" fmla="*/ 4922756 h 6199726"/>
                <a:gd name="connsiteX39" fmla="*/ 760003 w 5421466"/>
                <a:gd name="connsiteY39" fmla="*/ 4187465 h 6199726"/>
                <a:gd name="connsiteX40" fmla="*/ 260382 w 5421466"/>
                <a:gd name="connsiteY40" fmla="*/ 3291919 h 6199726"/>
                <a:gd name="connsiteX41" fmla="*/ 5859 w 5421466"/>
                <a:gd name="connsiteY41" fmla="*/ 2924273 h 6199726"/>
                <a:gd name="connsiteX42" fmla="*/ 109554 w 5421466"/>
                <a:gd name="connsiteY42" fmla="*/ 3518162 h 6199726"/>
                <a:gd name="connsiteX43" fmla="*/ 420638 w 5421466"/>
                <a:gd name="connsiteY43" fmla="*/ 4922756 h 6199726"/>
                <a:gd name="connsiteX44" fmla="*/ 910832 w 5421466"/>
                <a:gd name="connsiteY44" fmla="*/ 5544925 h 6199726"/>
                <a:gd name="connsiteX45" fmla="*/ 1523574 w 5421466"/>
                <a:gd name="connsiteY45" fmla="*/ 5761741 h 6199726"/>
                <a:gd name="connsiteX46" fmla="*/ 2287145 w 5421466"/>
                <a:gd name="connsiteY46" fmla="*/ 5724034 h 6199726"/>
                <a:gd name="connsiteX47" fmla="*/ 3609909 w 5421466"/>
                <a:gd name="connsiteY47" fmla="*/ 5516644 h 6199726"/>
                <a:gd name="connsiteX48" fmla="*/ 3727543 w 5421466"/>
                <a:gd name="connsiteY48" fmla="*/ 5581363 h 6199726"/>
                <a:gd name="connsiteX49" fmla="*/ 3506134 w 5421466"/>
                <a:gd name="connsiteY49" fmla="*/ 6199726 h 6199726"/>
                <a:gd name="connsiteX0" fmla="*/ 4469964 w 5421466"/>
                <a:gd name="connsiteY0" fmla="*/ 6067991 h 6199726"/>
                <a:gd name="connsiteX1" fmla="*/ 4204745 w 5421466"/>
                <a:gd name="connsiteY1" fmla="*/ 5516795 h 6199726"/>
                <a:gd name="connsiteX2" fmla="*/ 4281733 w 5421466"/>
                <a:gd name="connsiteY2" fmla="*/ 5237444 h 6199726"/>
                <a:gd name="connsiteX3" fmla="*/ 4631881 w 5421466"/>
                <a:gd name="connsiteY3" fmla="*/ 4847191 h 6199726"/>
                <a:gd name="connsiteX4" fmla="*/ 5058626 w 5421466"/>
                <a:gd name="connsiteY4" fmla="*/ 3800966 h 6199726"/>
                <a:gd name="connsiteX5" fmla="*/ 5416844 w 5421466"/>
                <a:gd name="connsiteY5" fmla="*/ 2735737 h 6199726"/>
                <a:gd name="connsiteX6" fmla="*/ 5209455 w 5421466"/>
                <a:gd name="connsiteY6" fmla="*/ 2801725 h 6199726"/>
                <a:gd name="connsiteX7" fmla="*/ 4493017 w 5421466"/>
                <a:gd name="connsiteY7" fmla="*/ 3169370 h 6199726"/>
                <a:gd name="connsiteX8" fmla="*/ 3722857 w 5421466"/>
                <a:gd name="connsiteY8" fmla="*/ 4079130 h 6199726"/>
                <a:gd name="connsiteX9" fmla="*/ 3757727 w 5421466"/>
                <a:gd name="connsiteY9" fmla="*/ 3546442 h 6199726"/>
                <a:gd name="connsiteX10" fmla="*/ 4087665 w 5421466"/>
                <a:gd name="connsiteY10" fmla="*/ 2009873 h 6199726"/>
                <a:gd name="connsiteX11" fmla="*/ 4285628 w 5421466"/>
                <a:gd name="connsiteY11" fmla="*/ 1302863 h 6199726"/>
                <a:gd name="connsiteX12" fmla="*/ 4313908 w 5421466"/>
                <a:gd name="connsiteY12" fmla="*/ 963498 h 6199726"/>
                <a:gd name="connsiteX13" fmla="*/ 4049958 w 5421466"/>
                <a:gd name="connsiteY13" fmla="*/ 1199168 h 6199726"/>
                <a:gd name="connsiteX14" fmla="*/ 3569191 w 5421466"/>
                <a:gd name="connsiteY14" fmla="*/ 1840191 h 6199726"/>
                <a:gd name="connsiteX15" fmla="*/ 3408935 w 5421466"/>
                <a:gd name="connsiteY15" fmla="*/ 2349238 h 6199726"/>
                <a:gd name="connsiteX16" fmla="*/ 3324094 w 5421466"/>
                <a:gd name="connsiteY16" fmla="*/ 3518162 h 6199726"/>
                <a:gd name="connsiteX17" fmla="*/ 3267533 w 5421466"/>
                <a:gd name="connsiteY17" fmla="*/ 4093197 h 6199726"/>
                <a:gd name="connsiteX18" fmla="*/ 3224446 w 5421466"/>
                <a:gd name="connsiteY18" fmla="*/ 3852295 h 6199726"/>
                <a:gd name="connsiteX19" fmla="*/ 3069570 w 5421466"/>
                <a:gd name="connsiteY19" fmla="*/ 3188224 h 6199726"/>
                <a:gd name="connsiteX20" fmla="*/ 2428547 w 5421466"/>
                <a:gd name="connsiteY20" fmla="*/ 1604521 h 6199726"/>
                <a:gd name="connsiteX21" fmla="*/ 2042048 w 5421466"/>
                <a:gd name="connsiteY21" fmla="*/ 680694 h 6199726"/>
                <a:gd name="connsiteX22" fmla="*/ 1976061 w 5421466"/>
                <a:gd name="connsiteY22" fmla="*/ 237634 h 6199726"/>
                <a:gd name="connsiteX23" fmla="*/ 1853512 w 5421466"/>
                <a:gd name="connsiteY23" fmla="*/ 1964 h 6199726"/>
                <a:gd name="connsiteX24" fmla="*/ 1674403 w 5421466"/>
                <a:gd name="connsiteY24" fmla="*/ 360183 h 6199726"/>
                <a:gd name="connsiteX25" fmla="*/ 1504721 w 5421466"/>
                <a:gd name="connsiteY25" fmla="*/ 1415985 h 6199726"/>
                <a:gd name="connsiteX26" fmla="*/ 1919500 w 5421466"/>
                <a:gd name="connsiteY26" fmla="*/ 2745164 h 6199726"/>
                <a:gd name="connsiteX27" fmla="*/ 2525505 w 5421466"/>
                <a:gd name="connsiteY27" fmla="*/ 3885807 h 6199726"/>
                <a:gd name="connsiteX28" fmla="*/ 2343706 w 5421466"/>
                <a:gd name="connsiteY28" fmla="*/ 3734978 h 6199726"/>
                <a:gd name="connsiteX29" fmla="*/ 1259624 w 5421466"/>
                <a:gd name="connsiteY29" fmla="*/ 2566055 h 6199726"/>
                <a:gd name="connsiteX30" fmla="*/ 760003 w 5421466"/>
                <a:gd name="connsiteY30" fmla="*/ 2019300 h 6199726"/>
                <a:gd name="connsiteX31" fmla="*/ 213248 w 5421466"/>
                <a:gd name="connsiteY31" fmla="*/ 1510253 h 6199726"/>
                <a:gd name="connsiteX32" fmla="*/ 213248 w 5421466"/>
                <a:gd name="connsiteY32" fmla="*/ 1642228 h 6199726"/>
                <a:gd name="connsiteX33" fmla="*/ 694015 w 5421466"/>
                <a:gd name="connsiteY33" fmla="*/ 2980834 h 6199726"/>
                <a:gd name="connsiteX34" fmla="*/ 1287904 w 5421466"/>
                <a:gd name="connsiteY34" fmla="*/ 4102624 h 6199726"/>
                <a:gd name="connsiteX35" fmla="*/ 2042048 w 5421466"/>
                <a:gd name="connsiteY35" fmla="*/ 4715366 h 6199726"/>
                <a:gd name="connsiteX36" fmla="*/ 2771689 w 5421466"/>
                <a:gd name="connsiteY36" fmla="*/ 5012089 h 6199726"/>
                <a:gd name="connsiteX37" fmla="*/ 2315426 w 5421466"/>
                <a:gd name="connsiteY37" fmla="*/ 5092438 h 6199726"/>
                <a:gd name="connsiteX38" fmla="*/ 1495294 w 5421466"/>
                <a:gd name="connsiteY38" fmla="*/ 4922756 h 6199726"/>
                <a:gd name="connsiteX39" fmla="*/ 760003 w 5421466"/>
                <a:gd name="connsiteY39" fmla="*/ 4187465 h 6199726"/>
                <a:gd name="connsiteX40" fmla="*/ 260382 w 5421466"/>
                <a:gd name="connsiteY40" fmla="*/ 3291919 h 6199726"/>
                <a:gd name="connsiteX41" fmla="*/ 5859 w 5421466"/>
                <a:gd name="connsiteY41" fmla="*/ 2924273 h 6199726"/>
                <a:gd name="connsiteX42" fmla="*/ 109554 w 5421466"/>
                <a:gd name="connsiteY42" fmla="*/ 3518162 h 6199726"/>
                <a:gd name="connsiteX43" fmla="*/ 420638 w 5421466"/>
                <a:gd name="connsiteY43" fmla="*/ 4922756 h 6199726"/>
                <a:gd name="connsiteX44" fmla="*/ 910832 w 5421466"/>
                <a:gd name="connsiteY44" fmla="*/ 5544925 h 6199726"/>
                <a:gd name="connsiteX45" fmla="*/ 1523574 w 5421466"/>
                <a:gd name="connsiteY45" fmla="*/ 5761741 h 6199726"/>
                <a:gd name="connsiteX46" fmla="*/ 2336968 w 5421466"/>
                <a:gd name="connsiteY46" fmla="*/ 5729895 h 6199726"/>
                <a:gd name="connsiteX47" fmla="*/ 3609909 w 5421466"/>
                <a:gd name="connsiteY47" fmla="*/ 5516644 h 6199726"/>
                <a:gd name="connsiteX48" fmla="*/ 3727543 w 5421466"/>
                <a:gd name="connsiteY48" fmla="*/ 5581363 h 6199726"/>
                <a:gd name="connsiteX49" fmla="*/ 3506134 w 5421466"/>
                <a:gd name="connsiteY49" fmla="*/ 6199726 h 6199726"/>
                <a:gd name="connsiteX0" fmla="*/ 4469964 w 5421466"/>
                <a:gd name="connsiteY0" fmla="*/ 6067991 h 6199726"/>
                <a:gd name="connsiteX1" fmla="*/ 4204745 w 5421466"/>
                <a:gd name="connsiteY1" fmla="*/ 5516795 h 6199726"/>
                <a:gd name="connsiteX2" fmla="*/ 4281733 w 5421466"/>
                <a:gd name="connsiteY2" fmla="*/ 5237444 h 6199726"/>
                <a:gd name="connsiteX3" fmla="*/ 4631881 w 5421466"/>
                <a:gd name="connsiteY3" fmla="*/ 4847191 h 6199726"/>
                <a:gd name="connsiteX4" fmla="*/ 5058626 w 5421466"/>
                <a:gd name="connsiteY4" fmla="*/ 3800966 h 6199726"/>
                <a:gd name="connsiteX5" fmla="*/ 5416844 w 5421466"/>
                <a:gd name="connsiteY5" fmla="*/ 2735737 h 6199726"/>
                <a:gd name="connsiteX6" fmla="*/ 5209455 w 5421466"/>
                <a:gd name="connsiteY6" fmla="*/ 2801725 h 6199726"/>
                <a:gd name="connsiteX7" fmla="*/ 4493017 w 5421466"/>
                <a:gd name="connsiteY7" fmla="*/ 3169370 h 6199726"/>
                <a:gd name="connsiteX8" fmla="*/ 3722857 w 5421466"/>
                <a:gd name="connsiteY8" fmla="*/ 4079130 h 6199726"/>
                <a:gd name="connsiteX9" fmla="*/ 3757727 w 5421466"/>
                <a:gd name="connsiteY9" fmla="*/ 3546442 h 6199726"/>
                <a:gd name="connsiteX10" fmla="*/ 4087665 w 5421466"/>
                <a:gd name="connsiteY10" fmla="*/ 2009873 h 6199726"/>
                <a:gd name="connsiteX11" fmla="*/ 4285628 w 5421466"/>
                <a:gd name="connsiteY11" fmla="*/ 1302863 h 6199726"/>
                <a:gd name="connsiteX12" fmla="*/ 4313908 w 5421466"/>
                <a:gd name="connsiteY12" fmla="*/ 963498 h 6199726"/>
                <a:gd name="connsiteX13" fmla="*/ 4049958 w 5421466"/>
                <a:gd name="connsiteY13" fmla="*/ 1199168 h 6199726"/>
                <a:gd name="connsiteX14" fmla="*/ 3569191 w 5421466"/>
                <a:gd name="connsiteY14" fmla="*/ 1840191 h 6199726"/>
                <a:gd name="connsiteX15" fmla="*/ 3408935 w 5421466"/>
                <a:gd name="connsiteY15" fmla="*/ 2349238 h 6199726"/>
                <a:gd name="connsiteX16" fmla="*/ 3324094 w 5421466"/>
                <a:gd name="connsiteY16" fmla="*/ 3518162 h 6199726"/>
                <a:gd name="connsiteX17" fmla="*/ 3267533 w 5421466"/>
                <a:gd name="connsiteY17" fmla="*/ 4093197 h 6199726"/>
                <a:gd name="connsiteX18" fmla="*/ 3224446 w 5421466"/>
                <a:gd name="connsiteY18" fmla="*/ 3852295 h 6199726"/>
                <a:gd name="connsiteX19" fmla="*/ 3069570 w 5421466"/>
                <a:gd name="connsiteY19" fmla="*/ 3188224 h 6199726"/>
                <a:gd name="connsiteX20" fmla="*/ 2428547 w 5421466"/>
                <a:gd name="connsiteY20" fmla="*/ 1604521 h 6199726"/>
                <a:gd name="connsiteX21" fmla="*/ 2042048 w 5421466"/>
                <a:gd name="connsiteY21" fmla="*/ 680694 h 6199726"/>
                <a:gd name="connsiteX22" fmla="*/ 1976061 w 5421466"/>
                <a:gd name="connsiteY22" fmla="*/ 237634 h 6199726"/>
                <a:gd name="connsiteX23" fmla="*/ 1853512 w 5421466"/>
                <a:gd name="connsiteY23" fmla="*/ 1964 h 6199726"/>
                <a:gd name="connsiteX24" fmla="*/ 1674403 w 5421466"/>
                <a:gd name="connsiteY24" fmla="*/ 360183 h 6199726"/>
                <a:gd name="connsiteX25" fmla="*/ 1504721 w 5421466"/>
                <a:gd name="connsiteY25" fmla="*/ 1415985 h 6199726"/>
                <a:gd name="connsiteX26" fmla="*/ 1919500 w 5421466"/>
                <a:gd name="connsiteY26" fmla="*/ 2745164 h 6199726"/>
                <a:gd name="connsiteX27" fmla="*/ 2525505 w 5421466"/>
                <a:gd name="connsiteY27" fmla="*/ 3885807 h 6199726"/>
                <a:gd name="connsiteX28" fmla="*/ 2343706 w 5421466"/>
                <a:gd name="connsiteY28" fmla="*/ 3734978 h 6199726"/>
                <a:gd name="connsiteX29" fmla="*/ 1259624 w 5421466"/>
                <a:gd name="connsiteY29" fmla="*/ 2566055 h 6199726"/>
                <a:gd name="connsiteX30" fmla="*/ 760003 w 5421466"/>
                <a:gd name="connsiteY30" fmla="*/ 2019300 h 6199726"/>
                <a:gd name="connsiteX31" fmla="*/ 213248 w 5421466"/>
                <a:gd name="connsiteY31" fmla="*/ 1510253 h 6199726"/>
                <a:gd name="connsiteX32" fmla="*/ 213248 w 5421466"/>
                <a:gd name="connsiteY32" fmla="*/ 1642228 h 6199726"/>
                <a:gd name="connsiteX33" fmla="*/ 694015 w 5421466"/>
                <a:gd name="connsiteY33" fmla="*/ 2980834 h 6199726"/>
                <a:gd name="connsiteX34" fmla="*/ 1287904 w 5421466"/>
                <a:gd name="connsiteY34" fmla="*/ 4102624 h 6199726"/>
                <a:gd name="connsiteX35" fmla="*/ 2042048 w 5421466"/>
                <a:gd name="connsiteY35" fmla="*/ 4715366 h 6199726"/>
                <a:gd name="connsiteX36" fmla="*/ 2771689 w 5421466"/>
                <a:gd name="connsiteY36" fmla="*/ 5012089 h 6199726"/>
                <a:gd name="connsiteX37" fmla="*/ 2315426 w 5421466"/>
                <a:gd name="connsiteY37" fmla="*/ 5092438 h 6199726"/>
                <a:gd name="connsiteX38" fmla="*/ 1495294 w 5421466"/>
                <a:gd name="connsiteY38" fmla="*/ 4922756 h 6199726"/>
                <a:gd name="connsiteX39" fmla="*/ 760003 w 5421466"/>
                <a:gd name="connsiteY39" fmla="*/ 4187465 h 6199726"/>
                <a:gd name="connsiteX40" fmla="*/ 260382 w 5421466"/>
                <a:gd name="connsiteY40" fmla="*/ 3291919 h 6199726"/>
                <a:gd name="connsiteX41" fmla="*/ 5859 w 5421466"/>
                <a:gd name="connsiteY41" fmla="*/ 2924273 h 6199726"/>
                <a:gd name="connsiteX42" fmla="*/ 109554 w 5421466"/>
                <a:gd name="connsiteY42" fmla="*/ 3518162 h 6199726"/>
                <a:gd name="connsiteX43" fmla="*/ 420638 w 5421466"/>
                <a:gd name="connsiteY43" fmla="*/ 4922756 h 6199726"/>
                <a:gd name="connsiteX44" fmla="*/ 910832 w 5421466"/>
                <a:gd name="connsiteY44" fmla="*/ 5544925 h 6199726"/>
                <a:gd name="connsiteX45" fmla="*/ 1523574 w 5421466"/>
                <a:gd name="connsiteY45" fmla="*/ 5761741 h 6199726"/>
                <a:gd name="connsiteX46" fmla="*/ 2336968 w 5421466"/>
                <a:gd name="connsiteY46" fmla="*/ 5729895 h 6199726"/>
                <a:gd name="connsiteX47" fmla="*/ 3483886 w 5421466"/>
                <a:gd name="connsiteY47" fmla="*/ 5540090 h 6199726"/>
                <a:gd name="connsiteX48" fmla="*/ 3727543 w 5421466"/>
                <a:gd name="connsiteY48" fmla="*/ 5581363 h 6199726"/>
                <a:gd name="connsiteX49" fmla="*/ 3506134 w 5421466"/>
                <a:gd name="connsiteY49" fmla="*/ 6199726 h 6199726"/>
                <a:gd name="connsiteX0" fmla="*/ 4469964 w 5421466"/>
                <a:gd name="connsiteY0" fmla="*/ 6067991 h 6199726"/>
                <a:gd name="connsiteX1" fmla="*/ 4204745 w 5421466"/>
                <a:gd name="connsiteY1" fmla="*/ 5516795 h 6199726"/>
                <a:gd name="connsiteX2" fmla="*/ 4281733 w 5421466"/>
                <a:gd name="connsiteY2" fmla="*/ 5237444 h 6199726"/>
                <a:gd name="connsiteX3" fmla="*/ 4631881 w 5421466"/>
                <a:gd name="connsiteY3" fmla="*/ 4847191 h 6199726"/>
                <a:gd name="connsiteX4" fmla="*/ 5058626 w 5421466"/>
                <a:gd name="connsiteY4" fmla="*/ 3800966 h 6199726"/>
                <a:gd name="connsiteX5" fmla="*/ 5416844 w 5421466"/>
                <a:gd name="connsiteY5" fmla="*/ 2735737 h 6199726"/>
                <a:gd name="connsiteX6" fmla="*/ 5209455 w 5421466"/>
                <a:gd name="connsiteY6" fmla="*/ 2801725 h 6199726"/>
                <a:gd name="connsiteX7" fmla="*/ 4493017 w 5421466"/>
                <a:gd name="connsiteY7" fmla="*/ 3169370 h 6199726"/>
                <a:gd name="connsiteX8" fmla="*/ 3722857 w 5421466"/>
                <a:gd name="connsiteY8" fmla="*/ 4079130 h 6199726"/>
                <a:gd name="connsiteX9" fmla="*/ 3757727 w 5421466"/>
                <a:gd name="connsiteY9" fmla="*/ 3546442 h 6199726"/>
                <a:gd name="connsiteX10" fmla="*/ 4087665 w 5421466"/>
                <a:gd name="connsiteY10" fmla="*/ 2009873 h 6199726"/>
                <a:gd name="connsiteX11" fmla="*/ 4285628 w 5421466"/>
                <a:gd name="connsiteY11" fmla="*/ 1302863 h 6199726"/>
                <a:gd name="connsiteX12" fmla="*/ 4313908 w 5421466"/>
                <a:gd name="connsiteY12" fmla="*/ 963498 h 6199726"/>
                <a:gd name="connsiteX13" fmla="*/ 4049958 w 5421466"/>
                <a:gd name="connsiteY13" fmla="*/ 1199168 h 6199726"/>
                <a:gd name="connsiteX14" fmla="*/ 3569191 w 5421466"/>
                <a:gd name="connsiteY14" fmla="*/ 1840191 h 6199726"/>
                <a:gd name="connsiteX15" fmla="*/ 3408935 w 5421466"/>
                <a:gd name="connsiteY15" fmla="*/ 2349238 h 6199726"/>
                <a:gd name="connsiteX16" fmla="*/ 3324094 w 5421466"/>
                <a:gd name="connsiteY16" fmla="*/ 3518162 h 6199726"/>
                <a:gd name="connsiteX17" fmla="*/ 3267533 w 5421466"/>
                <a:gd name="connsiteY17" fmla="*/ 4093197 h 6199726"/>
                <a:gd name="connsiteX18" fmla="*/ 3224446 w 5421466"/>
                <a:gd name="connsiteY18" fmla="*/ 3852295 h 6199726"/>
                <a:gd name="connsiteX19" fmla="*/ 3069570 w 5421466"/>
                <a:gd name="connsiteY19" fmla="*/ 3188224 h 6199726"/>
                <a:gd name="connsiteX20" fmla="*/ 2428547 w 5421466"/>
                <a:gd name="connsiteY20" fmla="*/ 1604521 h 6199726"/>
                <a:gd name="connsiteX21" fmla="*/ 2042048 w 5421466"/>
                <a:gd name="connsiteY21" fmla="*/ 680694 h 6199726"/>
                <a:gd name="connsiteX22" fmla="*/ 1976061 w 5421466"/>
                <a:gd name="connsiteY22" fmla="*/ 237634 h 6199726"/>
                <a:gd name="connsiteX23" fmla="*/ 1853512 w 5421466"/>
                <a:gd name="connsiteY23" fmla="*/ 1964 h 6199726"/>
                <a:gd name="connsiteX24" fmla="*/ 1674403 w 5421466"/>
                <a:gd name="connsiteY24" fmla="*/ 360183 h 6199726"/>
                <a:gd name="connsiteX25" fmla="*/ 1504721 w 5421466"/>
                <a:gd name="connsiteY25" fmla="*/ 1415985 h 6199726"/>
                <a:gd name="connsiteX26" fmla="*/ 1919500 w 5421466"/>
                <a:gd name="connsiteY26" fmla="*/ 2745164 h 6199726"/>
                <a:gd name="connsiteX27" fmla="*/ 2525505 w 5421466"/>
                <a:gd name="connsiteY27" fmla="*/ 3885807 h 6199726"/>
                <a:gd name="connsiteX28" fmla="*/ 2343706 w 5421466"/>
                <a:gd name="connsiteY28" fmla="*/ 3734978 h 6199726"/>
                <a:gd name="connsiteX29" fmla="*/ 1259624 w 5421466"/>
                <a:gd name="connsiteY29" fmla="*/ 2566055 h 6199726"/>
                <a:gd name="connsiteX30" fmla="*/ 760003 w 5421466"/>
                <a:gd name="connsiteY30" fmla="*/ 2019300 h 6199726"/>
                <a:gd name="connsiteX31" fmla="*/ 213248 w 5421466"/>
                <a:gd name="connsiteY31" fmla="*/ 1510253 h 6199726"/>
                <a:gd name="connsiteX32" fmla="*/ 213248 w 5421466"/>
                <a:gd name="connsiteY32" fmla="*/ 1642228 h 6199726"/>
                <a:gd name="connsiteX33" fmla="*/ 694015 w 5421466"/>
                <a:gd name="connsiteY33" fmla="*/ 2980834 h 6199726"/>
                <a:gd name="connsiteX34" fmla="*/ 1287904 w 5421466"/>
                <a:gd name="connsiteY34" fmla="*/ 4102624 h 6199726"/>
                <a:gd name="connsiteX35" fmla="*/ 2042048 w 5421466"/>
                <a:gd name="connsiteY35" fmla="*/ 4715366 h 6199726"/>
                <a:gd name="connsiteX36" fmla="*/ 2771689 w 5421466"/>
                <a:gd name="connsiteY36" fmla="*/ 5012089 h 6199726"/>
                <a:gd name="connsiteX37" fmla="*/ 2315426 w 5421466"/>
                <a:gd name="connsiteY37" fmla="*/ 5092438 h 6199726"/>
                <a:gd name="connsiteX38" fmla="*/ 1495294 w 5421466"/>
                <a:gd name="connsiteY38" fmla="*/ 4922756 h 6199726"/>
                <a:gd name="connsiteX39" fmla="*/ 760003 w 5421466"/>
                <a:gd name="connsiteY39" fmla="*/ 4187465 h 6199726"/>
                <a:gd name="connsiteX40" fmla="*/ 260382 w 5421466"/>
                <a:gd name="connsiteY40" fmla="*/ 3291919 h 6199726"/>
                <a:gd name="connsiteX41" fmla="*/ 5859 w 5421466"/>
                <a:gd name="connsiteY41" fmla="*/ 2924273 h 6199726"/>
                <a:gd name="connsiteX42" fmla="*/ 109554 w 5421466"/>
                <a:gd name="connsiteY42" fmla="*/ 3518162 h 6199726"/>
                <a:gd name="connsiteX43" fmla="*/ 420638 w 5421466"/>
                <a:gd name="connsiteY43" fmla="*/ 4922756 h 6199726"/>
                <a:gd name="connsiteX44" fmla="*/ 910832 w 5421466"/>
                <a:gd name="connsiteY44" fmla="*/ 5544925 h 6199726"/>
                <a:gd name="connsiteX45" fmla="*/ 1523574 w 5421466"/>
                <a:gd name="connsiteY45" fmla="*/ 5761741 h 6199726"/>
                <a:gd name="connsiteX46" fmla="*/ 2336968 w 5421466"/>
                <a:gd name="connsiteY46" fmla="*/ 5729895 h 6199726"/>
                <a:gd name="connsiteX47" fmla="*/ 3483886 w 5421466"/>
                <a:gd name="connsiteY47" fmla="*/ 5540090 h 6199726"/>
                <a:gd name="connsiteX48" fmla="*/ 3727543 w 5421466"/>
                <a:gd name="connsiteY48" fmla="*/ 5581363 h 6199726"/>
                <a:gd name="connsiteX49" fmla="*/ 3506134 w 5421466"/>
                <a:gd name="connsiteY49" fmla="*/ 6199726 h 6199726"/>
                <a:gd name="connsiteX0" fmla="*/ 4469964 w 5421466"/>
                <a:gd name="connsiteY0" fmla="*/ 6067991 h 6199726"/>
                <a:gd name="connsiteX1" fmla="*/ 4204745 w 5421466"/>
                <a:gd name="connsiteY1" fmla="*/ 5516795 h 6199726"/>
                <a:gd name="connsiteX2" fmla="*/ 4281733 w 5421466"/>
                <a:gd name="connsiteY2" fmla="*/ 5237444 h 6199726"/>
                <a:gd name="connsiteX3" fmla="*/ 4631881 w 5421466"/>
                <a:gd name="connsiteY3" fmla="*/ 4847191 h 6199726"/>
                <a:gd name="connsiteX4" fmla="*/ 5058626 w 5421466"/>
                <a:gd name="connsiteY4" fmla="*/ 3800966 h 6199726"/>
                <a:gd name="connsiteX5" fmla="*/ 5416844 w 5421466"/>
                <a:gd name="connsiteY5" fmla="*/ 2735737 h 6199726"/>
                <a:gd name="connsiteX6" fmla="*/ 5209455 w 5421466"/>
                <a:gd name="connsiteY6" fmla="*/ 2801725 h 6199726"/>
                <a:gd name="connsiteX7" fmla="*/ 4493017 w 5421466"/>
                <a:gd name="connsiteY7" fmla="*/ 3169370 h 6199726"/>
                <a:gd name="connsiteX8" fmla="*/ 3722857 w 5421466"/>
                <a:gd name="connsiteY8" fmla="*/ 4079130 h 6199726"/>
                <a:gd name="connsiteX9" fmla="*/ 3757727 w 5421466"/>
                <a:gd name="connsiteY9" fmla="*/ 3546442 h 6199726"/>
                <a:gd name="connsiteX10" fmla="*/ 4087665 w 5421466"/>
                <a:gd name="connsiteY10" fmla="*/ 2009873 h 6199726"/>
                <a:gd name="connsiteX11" fmla="*/ 4285628 w 5421466"/>
                <a:gd name="connsiteY11" fmla="*/ 1302863 h 6199726"/>
                <a:gd name="connsiteX12" fmla="*/ 4313908 w 5421466"/>
                <a:gd name="connsiteY12" fmla="*/ 963498 h 6199726"/>
                <a:gd name="connsiteX13" fmla="*/ 4049958 w 5421466"/>
                <a:gd name="connsiteY13" fmla="*/ 1199168 h 6199726"/>
                <a:gd name="connsiteX14" fmla="*/ 3569191 w 5421466"/>
                <a:gd name="connsiteY14" fmla="*/ 1840191 h 6199726"/>
                <a:gd name="connsiteX15" fmla="*/ 3408935 w 5421466"/>
                <a:gd name="connsiteY15" fmla="*/ 2349238 h 6199726"/>
                <a:gd name="connsiteX16" fmla="*/ 3324094 w 5421466"/>
                <a:gd name="connsiteY16" fmla="*/ 3518162 h 6199726"/>
                <a:gd name="connsiteX17" fmla="*/ 3267533 w 5421466"/>
                <a:gd name="connsiteY17" fmla="*/ 4093197 h 6199726"/>
                <a:gd name="connsiteX18" fmla="*/ 3224446 w 5421466"/>
                <a:gd name="connsiteY18" fmla="*/ 3852295 h 6199726"/>
                <a:gd name="connsiteX19" fmla="*/ 3069570 w 5421466"/>
                <a:gd name="connsiteY19" fmla="*/ 3188224 h 6199726"/>
                <a:gd name="connsiteX20" fmla="*/ 2428547 w 5421466"/>
                <a:gd name="connsiteY20" fmla="*/ 1604521 h 6199726"/>
                <a:gd name="connsiteX21" fmla="*/ 2042048 w 5421466"/>
                <a:gd name="connsiteY21" fmla="*/ 680694 h 6199726"/>
                <a:gd name="connsiteX22" fmla="*/ 1976061 w 5421466"/>
                <a:gd name="connsiteY22" fmla="*/ 237634 h 6199726"/>
                <a:gd name="connsiteX23" fmla="*/ 1853512 w 5421466"/>
                <a:gd name="connsiteY23" fmla="*/ 1964 h 6199726"/>
                <a:gd name="connsiteX24" fmla="*/ 1674403 w 5421466"/>
                <a:gd name="connsiteY24" fmla="*/ 360183 h 6199726"/>
                <a:gd name="connsiteX25" fmla="*/ 1504721 w 5421466"/>
                <a:gd name="connsiteY25" fmla="*/ 1415985 h 6199726"/>
                <a:gd name="connsiteX26" fmla="*/ 1919500 w 5421466"/>
                <a:gd name="connsiteY26" fmla="*/ 2745164 h 6199726"/>
                <a:gd name="connsiteX27" fmla="*/ 2525505 w 5421466"/>
                <a:gd name="connsiteY27" fmla="*/ 3885807 h 6199726"/>
                <a:gd name="connsiteX28" fmla="*/ 2343706 w 5421466"/>
                <a:gd name="connsiteY28" fmla="*/ 3734978 h 6199726"/>
                <a:gd name="connsiteX29" fmla="*/ 1259624 w 5421466"/>
                <a:gd name="connsiteY29" fmla="*/ 2566055 h 6199726"/>
                <a:gd name="connsiteX30" fmla="*/ 760003 w 5421466"/>
                <a:gd name="connsiteY30" fmla="*/ 2019300 h 6199726"/>
                <a:gd name="connsiteX31" fmla="*/ 213248 w 5421466"/>
                <a:gd name="connsiteY31" fmla="*/ 1510253 h 6199726"/>
                <a:gd name="connsiteX32" fmla="*/ 213248 w 5421466"/>
                <a:gd name="connsiteY32" fmla="*/ 1642228 h 6199726"/>
                <a:gd name="connsiteX33" fmla="*/ 694015 w 5421466"/>
                <a:gd name="connsiteY33" fmla="*/ 2980834 h 6199726"/>
                <a:gd name="connsiteX34" fmla="*/ 1287904 w 5421466"/>
                <a:gd name="connsiteY34" fmla="*/ 4102624 h 6199726"/>
                <a:gd name="connsiteX35" fmla="*/ 2042048 w 5421466"/>
                <a:gd name="connsiteY35" fmla="*/ 4715366 h 6199726"/>
                <a:gd name="connsiteX36" fmla="*/ 2771689 w 5421466"/>
                <a:gd name="connsiteY36" fmla="*/ 5012089 h 6199726"/>
                <a:gd name="connsiteX37" fmla="*/ 2315426 w 5421466"/>
                <a:gd name="connsiteY37" fmla="*/ 5092438 h 6199726"/>
                <a:gd name="connsiteX38" fmla="*/ 1495294 w 5421466"/>
                <a:gd name="connsiteY38" fmla="*/ 4922756 h 6199726"/>
                <a:gd name="connsiteX39" fmla="*/ 760003 w 5421466"/>
                <a:gd name="connsiteY39" fmla="*/ 4187465 h 6199726"/>
                <a:gd name="connsiteX40" fmla="*/ 260382 w 5421466"/>
                <a:gd name="connsiteY40" fmla="*/ 3291919 h 6199726"/>
                <a:gd name="connsiteX41" fmla="*/ 5859 w 5421466"/>
                <a:gd name="connsiteY41" fmla="*/ 2924273 h 6199726"/>
                <a:gd name="connsiteX42" fmla="*/ 109554 w 5421466"/>
                <a:gd name="connsiteY42" fmla="*/ 3518162 h 6199726"/>
                <a:gd name="connsiteX43" fmla="*/ 420638 w 5421466"/>
                <a:gd name="connsiteY43" fmla="*/ 4922756 h 6199726"/>
                <a:gd name="connsiteX44" fmla="*/ 910832 w 5421466"/>
                <a:gd name="connsiteY44" fmla="*/ 5544925 h 6199726"/>
                <a:gd name="connsiteX45" fmla="*/ 1523574 w 5421466"/>
                <a:gd name="connsiteY45" fmla="*/ 5761741 h 6199726"/>
                <a:gd name="connsiteX46" fmla="*/ 2336968 w 5421466"/>
                <a:gd name="connsiteY46" fmla="*/ 5729895 h 6199726"/>
                <a:gd name="connsiteX47" fmla="*/ 3483886 w 5421466"/>
                <a:gd name="connsiteY47" fmla="*/ 5540090 h 6199726"/>
                <a:gd name="connsiteX48" fmla="*/ 3704096 w 5421466"/>
                <a:gd name="connsiteY48" fmla="*/ 5581363 h 6199726"/>
                <a:gd name="connsiteX49" fmla="*/ 3506134 w 5421466"/>
                <a:gd name="connsiteY49" fmla="*/ 6199726 h 6199726"/>
                <a:gd name="connsiteX0" fmla="*/ 4469964 w 5421362"/>
                <a:gd name="connsiteY0" fmla="*/ 6067991 h 6199726"/>
                <a:gd name="connsiteX1" fmla="*/ 4204745 w 5421362"/>
                <a:gd name="connsiteY1" fmla="*/ 5516795 h 6199726"/>
                <a:gd name="connsiteX2" fmla="*/ 4281733 w 5421362"/>
                <a:gd name="connsiteY2" fmla="*/ 5237444 h 6199726"/>
                <a:gd name="connsiteX3" fmla="*/ 4631881 w 5421362"/>
                <a:gd name="connsiteY3" fmla="*/ 4847191 h 6199726"/>
                <a:gd name="connsiteX4" fmla="*/ 5058626 w 5421362"/>
                <a:gd name="connsiteY4" fmla="*/ 3800966 h 6199726"/>
                <a:gd name="connsiteX5" fmla="*/ 5416844 w 5421362"/>
                <a:gd name="connsiteY5" fmla="*/ 2735737 h 6199726"/>
                <a:gd name="connsiteX6" fmla="*/ 5209455 w 5421362"/>
                <a:gd name="connsiteY6" fmla="*/ 2801725 h 6199726"/>
                <a:gd name="connsiteX7" fmla="*/ 4508837 w 5421362"/>
                <a:gd name="connsiteY7" fmla="*/ 3248470 h 6199726"/>
                <a:gd name="connsiteX8" fmla="*/ 3722857 w 5421362"/>
                <a:gd name="connsiteY8" fmla="*/ 4079130 h 6199726"/>
                <a:gd name="connsiteX9" fmla="*/ 3757727 w 5421362"/>
                <a:gd name="connsiteY9" fmla="*/ 3546442 h 6199726"/>
                <a:gd name="connsiteX10" fmla="*/ 4087665 w 5421362"/>
                <a:gd name="connsiteY10" fmla="*/ 2009873 h 6199726"/>
                <a:gd name="connsiteX11" fmla="*/ 4285628 w 5421362"/>
                <a:gd name="connsiteY11" fmla="*/ 1302863 h 6199726"/>
                <a:gd name="connsiteX12" fmla="*/ 4313908 w 5421362"/>
                <a:gd name="connsiteY12" fmla="*/ 963498 h 6199726"/>
                <a:gd name="connsiteX13" fmla="*/ 4049958 w 5421362"/>
                <a:gd name="connsiteY13" fmla="*/ 1199168 h 6199726"/>
                <a:gd name="connsiteX14" fmla="*/ 3569191 w 5421362"/>
                <a:gd name="connsiteY14" fmla="*/ 1840191 h 6199726"/>
                <a:gd name="connsiteX15" fmla="*/ 3408935 w 5421362"/>
                <a:gd name="connsiteY15" fmla="*/ 2349238 h 6199726"/>
                <a:gd name="connsiteX16" fmla="*/ 3324094 w 5421362"/>
                <a:gd name="connsiteY16" fmla="*/ 3518162 h 6199726"/>
                <a:gd name="connsiteX17" fmla="*/ 3267533 w 5421362"/>
                <a:gd name="connsiteY17" fmla="*/ 4093197 h 6199726"/>
                <a:gd name="connsiteX18" fmla="*/ 3224446 w 5421362"/>
                <a:gd name="connsiteY18" fmla="*/ 3852295 h 6199726"/>
                <a:gd name="connsiteX19" fmla="*/ 3069570 w 5421362"/>
                <a:gd name="connsiteY19" fmla="*/ 3188224 h 6199726"/>
                <a:gd name="connsiteX20" fmla="*/ 2428547 w 5421362"/>
                <a:gd name="connsiteY20" fmla="*/ 1604521 h 6199726"/>
                <a:gd name="connsiteX21" fmla="*/ 2042048 w 5421362"/>
                <a:gd name="connsiteY21" fmla="*/ 680694 h 6199726"/>
                <a:gd name="connsiteX22" fmla="*/ 1976061 w 5421362"/>
                <a:gd name="connsiteY22" fmla="*/ 237634 h 6199726"/>
                <a:gd name="connsiteX23" fmla="*/ 1853512 w 5421362"/>
                <a:gd name="connsiteY23" fmla="*/ 1964 h 6199726"/>
                <a:gd name="connsiteX24" fmla="*/ 1674403 w 5421362"/>
                <a:gd name="connsiteY24" fmla="*/ 360183 h 6199726"/>
                <a:gd name="connsiteX25" fmla="*/ 1504721 w 5421362"/>
                <a:gd name="connsiteY25" fmla="*/ 1415985 h 6199726"/>
                <a:gd name="connsiteX26" fmla="*/ 1919500 w 5421362"/>
                <a:gd name="connsiteY26" fmla="*/ 2745164 h 6199726"/>
                <a:gd name="connsiteX27" fmla="*/ 2525505 w 5421362"/>
                <a:gd name="connsiteY27" fmla="*/ 3885807 h 6199726"/>
                <a:gd name="connsiteX28" fmla="*/ 2343706 w 5421362"/>
                <a:gd name="connsiteY28" fmla="*/ 3734978 h 6199726"/>
                <a:gd name="connsiteX29" fmla="*/ 1259624 w 5421362"/>
                <a:gd name="connsiteY29" fmla="*/ 2566055 h 6199726"/>
                <a:gd name="connsiteX30" fmla="*/ 760003 w 5421362"/>
                <a:gd name="connsiteY30" fmla="*/ 2019300 h 6199726"/>
                <a:gd name="connsiteX31" fmla="*/ 213248 w 5421362"/>
                <a:gd name="connsiteY31" fmla="*/ 1510253 h 6199726"/>
                <a:gd name="connsiteX32" fmla="*/ 213248 w 5421362"/>
                <a:gd name="connsiteY32" fmla="*/ 1642228 h 6199726"/>
                <a:gd name="connsiteX33" fmla="*/ 694015 w 5421362"/>
                <a:gd name="connsiteY33" fmla="*/ 2980834 h 6199726"/>
                <a:gd name="connsiteX34" fmla="*/ 1287904 w 5421362"/>
                <a:gd name="connsiteY34" fmla="*/ 4102624 h 6199726"/>
                <a:gd name="connsiteX35" fmla="*/ 2042048 w 5421362"/>
                <a:gd name="connsiteY35" fmla="*/ 4715366 h 6199726"/>
                <a:gd name="connsiteX36" fmla="*/ 2771689 w 5421362"/>
                <a:gd name="connsiteY36" fmla="*/ 5012089 h 6199726"/>
                <a:gd name="connsiteX37" fmla="*/ 2315426 w 5421362"/>
                <a:gd name="connsiteY37" fmla="*/ 5092438 h 6199726"/>
                <a:gd name="connsiteX38" fmla="*/ 1495294 w 5421362"/>
                <a:gd name="connsiteY38" fmla="*/ 4922756 h 6199726"/>
                <a:gd name="connsiteX39" fmla="*/ 760003 w 5421362"/>
                <a:gd name="connsiteY39" fmla="*/ 4187465 h 6199726"/>
                <a:gd name="connsiteX40" fmla="*/ 260382 w 5421362"/>
                <a:gd name="connsiteY40" fmla="*/ 3291919 h 6199726"/>
                <a:gd name="connsiteX41" fmla="*/ 5859 w 5421362"/>
                <a:gd name="connsiteY41" fmla="*/ 2924273 h 6199726"/>
                <a:gd name="connsiteX42" fmla="*/ 109554 w 5421362"/>
                <a:gd name="connsiteY42" fmla="*/ 3518162 h 6199726"/>
                <a:gd name="connsiteX43" fmla="*/ 420638 w 5421362"/>
                <a:gd name="connsiteY43" fmla="*/ 4922756 h 6199726"/>
                <a:gd name="connsiteX44" fmla="*/ 910832 w 5421362"/>
                <a:gd name="connsiteY44" fmla="*/ 5544925 h 6199726"/>
                <a:gd name="connsiteX45" fmla="*/ 1523574 w 5421362"/>
                <a:gd name="connsiteY45" fmla="*/ 5761741 h 6199726"/>
                <a:gd name="connsiteX46" fmla="*/ 2336968 w 5421362"/>
                <a:gd name="connsiteY46" fmla="*/ 5729895 h 6199726"/>
                <a:gd name="connsiteX47" fmla="*/ 3483886 w 5421362"/>
                <a:gd name="connsiteY47" fmla="*/ 5540090 h 6199726"/>
                <a:gd name="connsiteX48" fmla="*/ 3704096 w 5421362"/>
                <a:gd name="connsiteY48" fmla="*/ 5581363 h 6199726"/>
                <a:gd name="connsiteX49" fmla="*/ 3506134 w 5421362"/>
                <a:gd name="connsiteY49" fmla="*/ 6199726 h 6199726"/>
                <a:gd name="connsiteX0" fmla="*/ 4469964 w 5421094"/>
                <a:gd name="connsiteY0" fmla="*/ 6067991 h 6199726"/>
                <a:gd name="connsiteX1" fmla="*/ 4204745 w 5421094"/>
                <a:gd name="connsiteY1" fmla="*/ 5516795 h 6199726"/>
                <a:gd name="connsiteX2" fmla="*/ 4281733 w 5421094"/>
                <a:gd name="connsiteY2" fmla="*/ 5237444 h 6199726"/>
                <a:gd name="connsiteX3" fmla="*/ 4631881 w 5421094"/>
                <a:gd name="connsiteY3" fmla="*/ 4847191 h 6199726"/>
                <a:gd name="connsiteX4" fmla="*/ 5058626 w 5421094"/>
                <a:gd name="connsiteY4" fmla="*/ 3800966 h 6199726"/>
                <a:gd name="connsiteX5" fmla="*/ 5416844 w 5421094"/>
                <a:gd name="connsiteY5" fmla="*/ 2735737 h 6199726"/>
                <a:gd name="connsiteX6" fmla="*/ 5209455 w 5421094"/>
                <a:gd name="connsiteY6" fmla="*/ 2801725 h 6199726"/>
                <a:gd name="connsiteX7" fmla="*/ 4553133 w 5421094"/>
                <a:gd name="connsiteY7" fmla="*/ 3267454 h 6199726"/>
                <a:gd name="connsiteX8" fmla="*/ 3722857 w 5421094"/>
                <a:gd name="connsiteY8" fmla="*/ 4079130 h 6199726"/>
                <a:gd name="connsiteX9" fmla="*/ 3757727 w 5421094"/>
                <a:gd name="connsiteY9" fmla="*/ 3546442 h 6199726"/>
                <a:gd name="connsiteX10" fmla="*/ 4087665 w 5421094"/>
                <a:gd name="connsiteY10" fmla="*/ 2009873 h 6199726"/>
                <a:gd name="connsiteX11" fmla="*/ 4285628 w 5421094"/>
                <a:gd name="connsiteY11" fmla="*/ 1302863 h 6199726"/>
                <a:gd name="connsiteX12" fmla="*/ 4313908 w 5421094"/>
                <a:gd name="connsiteY12" fmla="*/ 963498 h 6199726"/>
                <a:gd name="connsiteX13" fmla="*/ 4049958 w 5421094"/>
                <a:gd name="connsiteY13" fmla="*/ 1199168 h 6199726"/>
                <a:gd name="connsiteX14" fmla="*/ 3569191 w 5421094"/>
                <a:gd name="connsiteY14" fmla="*/ 1840191 h 6199726"/>
                <a:gd name="connsiteX15" fmla="*/ 3408935 w 5421094"/>
                <a:gd name="connsiteY15" fmla="*/ 2349238 h 6199726"/>
                <a:gd name="connsiteX16" fmla="*/ 3324094 w 5421094"/>
                <a:gd name="connsiteY16" fmla="*/ 3518162 h 6199726"/>
                <a:gd name="connsiteX17" fmla="*/ 3267533 w 5421094"/>
                <a:gd name="connsiteY17" fmla="*/ 4093197 h 6199726"/>
                <a:gd name="connsiteX18" fmla="*/ 3224446 w 5421094"/>
                <a:gd name="connsiteY18" fmla="*/ 3852295 h 6199726"/>
                <a:gd name="connsiteX19" fmla="*/ 3069570 w 5421094"/>
                <a:gd name="connsiteY19" fmla="*/ 3188224 h 6199726"/>
                <a:gd name="connsiteX20" fmla="*/ 2428547 w 5421094"/>
                <a:gd name="connsiteY20" fmla="*/ 1604521 h 6199726"/>
                <a:gd name="connsiteX21" fmla="*/ 2042048 w 5421094"/>
                <a:gd name="connsiteY21" fmla="*/ 680694 h 6199726"/>
                <a:gd name="connsiteX22" fmla="*/ 1976061 w 5421094"/>
                <a:gd name="connsiteY22" fmla="*/ 237634 h 6199726"/>
                <a:gd name="connsiteX23" fmla="*/ 1853512 w 5421094"/>
                <a:gd name="connsiteY23" fmla="*/ 1964 h 6199726"/>
                <a:gd name="connsiteX24" fmla="*/ 1674403 w 5421094"/>
                <a:gd name="connsiteY24" fmla="*/ 360183 h 6199726"/>
                <a:gd name="connsiteX25" fmla="*/ 1504721 w 5421094"/>
                <a:gd name="connsiteY25" fmla="*/ 1415985 h 6199726"/>
                <a:gd name="connsiteX26" fmla="*/ 1919500 w 5421094"/>
                <a:gd name="connsiteY26" fmla="*/ 2745164 h 6199726"/>
                <a:gd name="connsiteX27" fmla="*/ 2525505 w 5421094"/>
                <a:gd name="connsiteY27" fmla="*/ 3885807 h 6199726"/>
                <a:gd name="connsiteX28" fmla="*/ 2343706 w 5421094"/>
                <a:gd name="connsiteY28" fmla="*/ 3734978 h 6199726"/>
                <a:gd name="connsiteX29" fmla="*/ 1259624 w 5421094"/>
                <a:gd name="connsiteY29" fmla="*/ 2566055 h 6199726"/>
                <a:gd name="connsiteX30" fmla="*/ 760003 w 5421094"/>
                <a:gd name="connsiteY30" fmla="*/ 2019300 h 6199726"/>
                <a:gd name="connsiteX31" fmla="*/ 213248 w 5421094"/>
                <a:gd name="connsiteY31" fmla="*/ 1510253 h 6199726"/>
                <a:gd name="connsiteX32" fmla="*/ 213248 w 5421094"/>
                <a:gd name="connsiteY32" fmla="*/ 1642228 h 6199726"/>
                <a:gd name="connsiteX33" fmla="*/ 694015 w 5421094"/>
                <a:gd name="connsiteY33" fmla="*/ 2980834 h 6199726"/>
                <a:gd name="connsiteX34" fmla="*/ 1287904 w 5421094"/>
                <a:gd name="connsiteY34" fmla="*/ 4102624 h 6199726"/>
                <a:gd name="connsiteX35" fmla="*/ 2042048 w 5421094"/>
                <a:gd name="connsiteY35" fmla="*/ 4715366 h 6199726"/>
                <a:gd name="connsiteX36" fmla="*/ 2771689 w 5421094"/>
                <a:gd name="connsiteY36" fmla="*/ 5012089 h 6199726"/>
                <a:gd name="connsiteX37" fmla="*/ 2315426 w 5421094"/>
                <a:gd name="connsiteY37" fmla="*/ 5092438 h 6199726"/>
                <a:gd name="connsiteX38" fmla="*/ 1495294 w 5421094"/>
                <a:gd name="connsiteY38" fmla="*/ 4922756 h 6199726"/>
                <a:gd name="connsiteX39" fmla="*/ 760003 w 5421094"/>
                <a:gd name="connsiteY39" fmla="*/ 4187465 h 6199726"/>
                <a:gd name="connsiteX40" fmla="*/ 260382 w 5421094"/>
                <a:gd name="connsiteY40" fmla="*/ 3291919 h 6199726"/>
                <a:gd name="connsiteX41" fmla="*/ 5859 w 5421094"/>
                <a:gd name="connsiteY41" fmla="*/ 2924273 h 6199726"/>
                <a:gd name="connsiteX42" fmla="*/ 109554 w 5421094"/>
                <a:gd name="connsiteY42" fmla="*/ 3518162 h 6199726"/>
                <a:gd name="connsiteX43" fmla="*/ 420638 w 5421094"/>
                <a:gd name="connsiteY43" fmla="*/ 4922756 h 6199726"/>
                <a:gd name="connsiteX44" fmla="*/ 910832 w 5421094"/>
                <a:gd name="connsiteY44" fmla="*/ 5544925 h 6199726"/>
                <a:gd name="connsiteX45" fmla="*/ 1523574 w 5421094"/>
                <a:gd name="connsiteY45" fmla="*/ 5761741 h 6199726"/>
                <a:gd name="connsiteX46" fmla="*/ 2336968 w 5421094"/>
                <a:gd name="connsiteY46" fmla="*/ 5729895 h 6199726"/>
                <a:gd name="connsiteX47" fmla="*/ 3483886 w 5421094"/>
                <a:gd name="connsiteY47" fmla="*/ 5540090 h 6199726"/>
                <a:gd name="connsiteX48" fmla="*/ 3704096 w 5421094"/>
                <a:gd name="connsiteY48" fmla="*/ 5581363 h 6199726"/>
                <a:gd name="connsiteX49" fmla="*/ 3506134 w 5421094"/>
                <a:gd name="connsiteY49" fmla="*/ 6199726 h 6199726"/>
                <a:gd name="connsiteX0" fmla="*/ 4469964 w 5426208"/>
                <a:gd name="connsiteY0" fmla="*/ 6067991 h 6199726"/>
                <a:gd name="connsiteX1" fmla="*/ 4204745 w 5426208"/>
                <a:gd name="connsiteY1" fmla="*/ 5516795 h 6199726"/>
                <a:gd name="connsiteX2" fmla="*/ 4281733 w 5426208"/>
                <a:gd name="connsiteY2" fmla="*/ 5237444 h 6199726"/>
                <a:gd name="connsiteX3" fmla="*/ 4631881 w 5426208"/>
                <a:gd name="connsiteY3" fmla="*/ 4847191 h 6199726"/>
                <a:gd name="connsiteX4" fmla="*/ 5058626 w 5426208"/>
                <a:gd name="connsiteY4" fmla="*/ 3800966 h 6199726"/>
                <a:gd name="connsiteX5" fmla="*/ 5416844 w 5426208"/>
                <a:gd name="connsiteY5" fmla="*/ 2735737 h 6199726"/>
                <a:gd name="connsiteX6" fmla="*/ 5253752 w 5426208"/>
                <a:gd name="connsiteY6" fmla="*/ 2747937 h 6199726"/>
                <a:gd name="connsiteX7" fmla="*/ 4553133 w 5426208"/>
                <a:gd name="connsiteY7" fmla="*/ 3267454 h 6199726"/>
                <a:gd name="connsiteX8" fmla="*/ 3722857 w 5426208"/>
                <a:gd name="connsiteY8" fmla="*/ 4079130 h 6199726"/>
                <a:gd name="connsiteX9" fmla="*/ 3757727 w 5426208"/>
                <a:gd name="connsiteY9" fmla="*/ 3546442 h 6199726"/>
                <a:gd name="connsiteX10" fmla="*/ 4087665 w 5426208"/>
                <a:gd name="connsiteY10" fmla="*/ 2009873 h 6199726"/>
                <a:gd name="connsiteX11" fmla="*/ 4285628 w 5426208"/>
                <a:gd name="connsiteY11" fmla="*/ 1302863 h 6199726"/>
                <a:gd name="connsiteX12" fmla="*/ 4313908 w 5426208"/>
                <a:gd name="connsiteY12" fmla="*/ 963498 h 6199726"/>
                <a:gd name="connsiteX13" fmla="*/ 4049958 w 5426208"/>
                <a:gd name="connsiteY13" fmla="*/ 1199168 h 6199726"/>
                <a:gd name="connsiteX14" fmla="*/ 3569191 w 5426208"/>
                <a:gd name="connsiteY14" fmla="*/ 1840191 h 6199726"/>
                <a:gd name="connsiteX15" fmla="*/ 3408935 w 5426208"/>
                <a:gd name="connsiteY15" fmla="*/ 2349238 h 6199726"/>
                <a:gd name="connsiteX16" fmla="*/ 3324094 w 5426208"/>
                <a:gd name="connsiteY16" fmla="*/ 3518162 h 6199726"/>
                <a:gd name="connsiteX17" fmla="*/ 3267533 w 5426208"/>
                <a:gd name="connsiteY17" fmla="*/ 4093197 h 6199726"/>
                <a:gd name="connsiteX18" fmla="*/ 3224446 w 5426208"/>
                <a:gd name="connsiteY18" fmla="*/ 3852295 h 6199726"/>
                <a:gd name="connsiteX19" fmla="*/ 3069570 w 5426208"/>
                <a:gd name="connsiteY19" fmla="*/ 3188224 h 6199726"/>
                <a:gd name="connsiteX20" fmla="*/ 2428547 w 5426208"/>
                <a:gd name="connsiteY20" fmla="*/ 1604521 h 6199726"/>
                <a:gd name="connsiteX21" fmla="*/ 2042048 w 5426208"/>
                <a:gd name="connsiteY21" fmla="*/ 680694 h 6199726"/>
                <a:gd name="connsiteX22" fmla="*/ 1976061 w 5426208"/>
                <a:gd name="connsiteY22" fmla="*/ 237634 h 6199726"/>
                <a:gd name="connsiteX23" fmla="*/ 1853512 w 5426208"/>
                <a:gd name="connsiteY23" fmla="*/ 1964 h 6199726"/>
                <a:gd name="connsiteX24" fmla="*/ 1674403 w 5426208"/>
                <a:gd name="connsiteY24" fmla="*/ 360183 h 6199726"/>
                <a:gd name="connsiteX25" fmla="*/ 1504721 w 5426208"/>
                <a:gd name="connsiteY25" fmla="*/ 1415985 h 6199726"/>
                <a:gd name="connsiteX26" fmla="*/ 1919500 w 5426208"/>
                <a:gd name="connsiteY26" fmla="*/ 2745164 h 6199726"/>
                <a:gd name="connsiteX27" fmla="*/ 2525505 w 5426208"/>
                <a:gd name="connsiteY27" fmla="*/ 3885807 h 6199726"/>
                <a:gd name="connsiteX28" fmla="*/ 2343706 w 5426208"/>
                <a:gd name="connsiteY28" fmla="*/ 3734978 h 6199726"/>
                <a:gd name="connsiteX29" fmla="*/ 1259624 w 5426208"/>
                <a:gd name="connsiteY29" fmla="*/ 2566055 h 6199726"/>
                <a:gd name="connsiteX30" fmla="*/ 760003 w 5426208"/>
                <a:gd name="connsiteY30" fmla="*/ 2019300 h 6199726"/>
                <a:gd name="connsiteX31" fmla="*/ 213248 w 5426208"/>
                <a:gd name="connsiteY31" fmla="*/ 1510253 h 6199726"/>
                <a:gd name="connsiteX32" fmla="*/ 213248 w 5426208"/>
                <a:gd name="connsiteY32" fmla="*/ 1642228 h 6199726"/>
                <a:gd name="connsiteX33" fmla="*/ 694015 w 5426208"/>
                <a:gd name="connsiteY33" fmla="*/ 2980834 h 6199726"/>
                <a:gd name="connsiteX34" fmla="*/ 1287904 w 5426208"/>
                <a:gd name="connsiteY34" fmla="*/ 4102624 h 6199726"/>
                <a:gd name="connsiteX35" fmla="*/ 2042048 w 5426208"/>
                <a:gd name="connsiteY35" fmla="*/ 4715366 h 6199726"/>
                <a:gd name="connsiteX36" fmla="*/ 2771689 w 5426208"/>
                <a:gd name="connsiteY36" fmla="*/ 5012089 h 6199726"/>
                <a:gd name="connsiteX37" fmla="*/ 2315426 w 5426208"/>
                <a:gd name="connsiteY37" fmla="*/ 5092438 h 6199726"/>
                <a:gd name="connsiteX38" fmla="*/ 1495294 w 5426208"/>
                <a:gd name="connsiteY38" fmla="*/ 4922756 h 6199726"/>
                <a:gd name="connsiteX39" fmla="*/ 760003 w 5426208"/>
                <a:gd name="connsiteY39" fmla="*/ 4187465 h 6199726"/>
                <a:gd name="connsiteX40" fmla="*/ 260382 w 5426208"/>
                <a:gd name="connsiteY40" fmla="*/ 3291919 h 6199726"/>
                <a:gd name="connsiteX41" fmla="*/ 5859 w 5426208"/>
                <a:gd name="connsiteY41" fmla="*/ 2924273 h 6199726"/>
                <a:gd name="connsiteX42" fmla="*/ 109554 w 5426208"/>
                <a:gd name="connsiteY42" fmla="*/ 3518162 h 6199726"/>
                <a:gd name="connsiteX43" fmla="*/ 420638 w 5426208"/>
                <a:gd name="connsiteY43" fmla="*/ 4922756 h 6199726"/>
                <a:gd name="connsiteX44" fmla="*/ 910832 w 5426208"/>
                <a:gd name="connsiteY44" fmla="*/ 5544925 h 6199726"/>
                <a:gd name="connsiteX45" fmla="*/ 1523574 w 5426208"/>
                <a:gd name="connsiteY45" fmla="*/ 5761741 h 6199726"/>
                <a:gd name="connsiteX46" fmla="*/ 2336968 w 5426208"/>
                <a:gd name="connsiteY46" fmla="*/ 5729895 h 6199726"/>
                <a:gd name="connsiteX47" fmla="*/ 3483886 w 5426208"/>
                <a:gd name="connsiteY47" fmla="*/ 5540090 h 6199726"/>
                <a:gd name="connsiteX48" fmla="*/ 3704096 w 5426208"/>
                <a:gd name="connsiteY48" fmla="*/ 5581363 h 6199726"/>
                <a:gd name="connsiteX49" fmla="*/ 3506134 w 5426208"/>
                <a:gd name="connsiteY49" fmla="*/ 6199726 h 6199726"/>
                <a:gd name="connsiteX0" fmla="*/ 4469964 w 5426208"/>
                <a:gd name="connsiteY0" fmla="*/ 6067991 h 6199726"/>
                <a:gd name="connsiteX1" fmla="*/ 4204745 w 5426208"/>
                <a:gd name="connsiteY1" fmla="*/ 5516795 h 6199726"/>
                <a:gd name="connsiteX2" fmla="*/ 4281733 w 5426208"/>
                <a:gd name="connsiteY2" fmla="*/ 5237444 h 6199726"/>
                <a:gd name="connsiteX3" fmla="*/ 4631881 w 5426208"/>
                <a:gd name="connsiteY3" fmla="*/ 4847191 h 6199726"/>
                <a:gd name="connsiteX4" fmla="*/ 5058626 w 5426208"/>
                <a:gd name="connsiteY4" fmla="*/ 3800966 h 6199726"/>
                <a:gd name="connsiteX5" fmla="*/ 5416844 w 5426208"/>
                <a:gd name="connsiteY5" fmla="*/ 2735737 h 6199726"/>
                <a:gd name="connsiteX6" fmla="*/ 5253752 w 5426208"/>
                <a:gd name="connsiteY6" fmla="*/ 2747937 h 6199726"/>
                <a:gd name="connsiteX7" fmla="*/ 4553133 w 5426208"/>
                <a:gd name="connsiteY7" fmla="*/ 3267454 h 6199726"/>
                <a:gd name="connsiteX8" fmla="*/ 3722857 w 5426208"/>
                <a:gd name="connsiteY8" fmla="*/ 4079130 h 6199726"/>
                <a:gd name="connsiteX9" fmla="*/ 3757727 w 5426208"/>
                <a:gd name="connsiteY9" fmla="*/ 3546442 h 6199726"/>
                <a:gd name="connsiteX10" fmla="*/ 4087665 w 5426208"/>
                <a:gd name="connsiteY10" fmla="*/ 2009873 h 6199726"/>
                <a:gd name="connsiteX11" fmla="*/ 4285628 w 5426208"/>
                <a:gd name="connsiteY11" fmla="*/ 1302863 h 6199726"/>
                <a:gd name="connsiteX12" fmla="*/ 4313908 w 5426208"/>
                <a:gd name="connsiteY12" fmla="*/ 963498 h 6199726"/>
                <a:gd name="connsiteX13" fmla="*/ 4049958 w 5426208"/>
                <a:gd name="connsiteY13" fmla="*/ 1199168 h 6199726"/>
                <a:gd name="connsiteX14" fmla="*/ 3569191 w 5426208"/>
                <a:gd name="connsiteY14" fmla="*/ 1840191 h 6199726"/>
                <a:gd name="connsiteX15" fmla="*/ 3408935 w 5426208"/>
                <a:gd name="connsiteY15" fmla="*/ 2349238 h 6199726"/>
                <a:gd name="connsiteX16" fmla="*/ 3305110 w 5426208"/>
                <a:gd name="connsiteY16" fmla="*/ 3464374 h 6199726"/>
                <a:gd name="connsiteX17" fmla="*/ 3267533 w 5426208"/>
                <a:gd name="connsiteY17" fmla="*/ 4093197 h 6199726"/>
                <a:gd name="connsiteX18" fmla="*/ 3224446 w 5426208"/>
                <a:gd name="connsiteY18" fmla="*/ 3852295 h 6199726"/>
                <a:gd name="connsiteX19" fmla="*/ 3069570 w 5426208"/>
                <a:gd name="connsiteY19" fmla="*/ 3188224 h 6199726"/>
                <a:gd name="connsiteX20" fmla="*/ 2428547 w 5426208"/>
                <a:gd name="connsiteY20" fmla="*/ 1604521 h 6199726"/>
                <a:gd name="connsiteX21" fmla="*/ 2042048 w 5426208"/>
                <a:gd name="connsiteY21" fmla="*/ 680694 h 6199726"/>
                <a:gd name="connsiteX22" fmla="*/ 1976061 w 5426208"/>
                <a:gd name="connsiteY22" fmla="*/ 237634 h 6199726"/>
                <a:gd name="connsiteX23" fmla="*/ 1853512 w 5426208"/>
                <a:gd name="connsiteY23" fmla="*/ 1964 h 6199726"/>
                <a:gd name="connsiteX24" fmla="*/ 1674403 w 5426208"/>
                <a:gd name="connsiteY24" fmla="*/ 360183 h 6199726"/>
                <a:gd name="connsiteX25" fmla="*/ 1504721 w 5426208"/>
                <a:gd name="connsiteY25" fmla="*/ 1415985 h 6199726"/>
                <a:gd name="connsiteX26" fmla="*/ 1919500 w 5426208"/>
                <a:gd name="connsiteY26" fmla="*/ 2745164 h 6199726"/>
                <a:gd name="connsiteX27" fmla="*/ 2525505 w 5426208"/>
                <a:gd name="connsiteY27" fmla="*/ 3885807 h 6199726"/>
                <a:gd name="connsiteX28" fmla="*/ 2343706 w 5426208"/>
                <a:gd name="connsiteY28" fmla="*/ 3734978 h 6199726"/>
                <a:gd name="connsiteX29" fmla="*/ 1259624 w 5426208"/>
                <a:gd name="connsiteY29" fmla="*/ 2566055 h 6199726"/>
                <a:gd name="connsiteX30" fmla="*/ 760003 w 5426208"/>
                <a:gd name="connsiteY30" fmla="*/ 2019300 h 6199726"/>
                <a:gd name="connsiteX31" fmla="*/ 213248 w 5426208"/>
                <a:gd name="connsiteY31" fmla="*/ 1510253 h 6199726"/>
                <a:gd name="connsiteX32" fmla="*/ 213248 w 5426208"/>
                <a:gd name="connsiteY32" fmla="*/ 1642228 h 6199726"/>
                <a:gd name="connsiteX33" fmla="*/ 694015 w 5426208"/>
                <a:gd name="connsiteY33" fmla="*/ 2980834 h 6199726"/>
                <a:gd name="connsiteX34" fmla="*/ 1287904 w 5426208"/>
                <a:gd name="connsiteY34" fmla="*/ 4102624 h 6199726"/>
                <a:gd name="connsiteX35" fmla="*/ 2042048 w 5426208"/>
                <a:gd name="connsiteY35" fmla="*/ 4715366 h 6199726"/>
                <a:gd name="connsiteX36" fmla="*/ 2771689 w 5426208"/>
                <a:gd name="connsiteY36" fmla="*/ 5012089 h 6199726"/>
                <a:gd name="connsiteX37" fmla="*/ 2315426 w 5426208"/>
                <a:gd name="connsiteY37" fmla="*/ 5092438 h 6199726"/>
                <a:gd name="connsiteX38" fmla="*/ 1495294 w 5426208"/>
                <a:gd name="connsiteY38" fmla="*/ 4922756 h 6199726"/>
                <a:gd name="connsiteX39" fmla="*/ 760003 w 5426208"/>
                <a:gd name="connsiteY39" fmla="*/ 4187465 h 6199726"/>
                <a:gd name="connsiteX40" fmla="*/ 260382 w 5426208"/>
                <a:gd name="connsiteY40" fmla="*/ 3291919 h 6199726"/>
                <a:gd name="connsiteX41" fmla="*/ 5859 w 5426208"/>
                <a:gd name="connsiteY41" fmla="*/ 2924273 h 6199726"/>
                <a:gd name="connsiteX42" fmla="*/ 109554 w 5426208"/>
                <a:gd name="connsiteY42" fmla="*/ 3518162 h 6199726"/>
                <a:gd name="connsiteX43" fmla="*/ 420638 w 5426208"/>
                <a:gd name="connsiteY43" fmla="*/ 4922756 h 6199726"/>
                <a:gd name="connsiteX44" fmla="*/ 910832 w 5426208"/>
                <a:gd name="connsiteY44" fmla="*/ 5544925 h 6199726"/>
                <a:gd name="connsiteX45" fmla="*/ 1523574 w 5426208"/>
                <a:gd name="connsiteY45" fmla="*/ 5761741 h 6199726"/>
                <a:gd name="connsiteX46" fmla="*/ 2336968 w 5426208"/>
                <a:gd name="connsiteY46" fmla="*/ 5729895 h 6199726"/>
                <a:gd name="connsiteX47" fmla="*/ 3483886 w 5426208"/>
                <a:gd name="connsiteY47" fmla="*/ 5540090 h 6199726"/>
                <a:gd name="connsiteX48" fmla="*/ 3704096 w 5426208"/>
                <a:gd name="connsiteY48" fmla="*/ 5581363 h 6199726"/>
                <a:gd name="connsiteX49" fmla="*/ 3506134 w 5426208"/>
                <a:gd name="connsiteY49" fmla="*/ 6199726 h 6199726"/>
                <a:gd name="connsiteX0" fmla="*/ 4469964 w 5426208"/>
                <a:gd name="connsiteY0" fmla="*/ 6067991 h 6199726"/>
                <a:gd name="connsiteX1" fmla="*/ 4204745 w 5426208"/>
                <a:gd name="connsiteY1" fmla="*/ 5516795 h 6199726"/>
                <a:gd name="connsiteX2" fmla="*/ 4281733 w 5426208"/>
                <a:gd name="connsiteY2" fmla="*/ 5237444 h 6199726"/>
                <a:gd name="connsiteX3" fmla="*/ 4631881 w 5426208"/>
                <a:gd name="connsiteY3" fmla="*/ 4847191 h 6199726"/>
                <a:gd name="connsiteX4" fmla="*/ 5058626 w 5426208"/>
                <a:gd name="connsiteY4" fmla="*/ 3800966 h 6199726"/>
                <a:gd name="connsiteX5" fmla="*/ 5416844 w 5426208"/>
                <a:gd name="connsiteY5" fmla="*/ 2735737 h 6199726"/>
                <a:gd name="connsiteX6" fmla="*/ 5253752 w 5426208"/>
                <a:gd name="connsiteY6" fmla="*/ 2747937 h 6199726"/>
                <a:gd name="connsiteX7" fmla="*/ 4553133 w 5426208"/>
                <a:gd name="connsiteY7" fmla="*/ 3267454 h 6199726"/>
                <a:gd name="connsiteX8" fmla="*/ 3722857 w 5426208"/>
                <a:gd name="connsiteY8" fmla="*/ 4079130 h 6199726"/>
                <a:gd name="connsiteX9" fmla="*/ 3757727 w 5426208"/>
                <a:gd name="connsiteY9" fmla="*/ 3546442 h 6199726"/>
                <a:gd name="connsiteX10" fmla="*/ 4150946 w 5426208"/>
                <a:gd name="connsiteY10" fmla="*/ 2009873 h 6199726"/>
                <a:gd name="connsiteX11" fmla="*/ 4285628 w 5426208"/>
                <a:gd name="connsiteY11" fmla="*/ 1302863 h 6199726"/>
                <a:gd name="connsiteX12" fmla="*/ 4313908 w 5426208"/>
                <a:gd name="connsiteY12" fmla="*/ 963498 h 6199726"/>
                <a:gd name="connsiteX13" fmla="*/ 4049958 w 5426208"/>
                <a:gd name="connsiteY13" fmla="*/ 1199168 h 6199726"/>
                <a:gd name="connsiteX14" fmla="*/ 3569191 w 5426208"/>
                <a:gd name="connsiteY14" fmla="*/ 1840191 h 6199726"/>
                <a:gd name="connsiteX15" fmla="*/ 3408935 w 5426208"/>
                <a:gd name="connsiteY15" fmla="*/ 2349238 h 6199726"/>
                <a:gd name="connsiteX16" fmla="*/ 3305110 w 5426208"/>
                <a:gd name="connsiteY16" fmla="*/ 3464374 h 6199726"/>
                <a:gd name="connsiteX17" fmla="*/ 3267533 w 5426208"/>
                <a:gd name="connsiteY17" fmla="*/ 4093197 h 6199726"/>
                <a:gd name="connsiteX18" fmla="*/ 3224446 w 5426208"/>
                <a:gd name="connsiteY18" fmla="*/ 3852295 h 6199726"/>
                <a:gd name="connsiteX19" fmla="*/ 3069570 w 5426208"/>
                <a:gd name="connsiteY19" fmla="*/ 3188224 h 6199726"/>
                <a:gd name="connsiteX20" fmla="*/ 2428547 w 5426208"/>
                <a:gd name="connsiteY20" fmla="*/ 1604521 h 6199726"/>
                <a:gd name="connsiteX21" fmla="*/ 2042048 w 5426208"/>
                <a:gd name="connsiteY21" fmla="*/ 680694 h 6199726"/>
                <a:gd name="connsiteX22" fmla="*/ 1976061 w 5426208"/>
                <a:gd name="connsiteY22" fmla="*/ 237634 h 6199726"/>
                <a:gd name="connsiteX23" fmla="*/ 1853512 w 5426208"/>
                <a:gd name="connsiteY23" fmla="*/ 1964 h 6199726"/>
                <a:gd name="connsiteX24" fmla="*/ 1674403 w 5426208"/>
                <a:gd name="connsiteY24" fmla="*/ 360183 h 6199726"/>
                <a:gd name="connsiteX25" fmla="*/ 1504721 w 5426208"/>
                <a:gd name="connsiteY25" fmla="*/ 1415985 h 6199726"/>
                <a:gd name="connsiteX26" fmla="*/ 1919500 w 5426208"/>
                <a:gd name="connsiteY26" fmla="*/ 2745164 h 6199726"/>
                <a:gd name="connsiteX27" fmla="*/ 2525505 w 5426208"/>
                <a:gd name="connsiteY27" fmla="*/ 3885807 h 6199726"/>
                <a:gd name="connsiteX28" fmla="*/ 2343706 w 5426208"/>
                <a:gd name="connsiteY28" fmla="*/ 3734978 h 6199726"/>
                <a:gd name="connsiteX29" fmla="*/ 1259624 w 5426208"/>
                <a:gd name="connsiteY29" fmla="*/ 2566055 h 6199726"/>
                <a:gd name="connsiteX30" fmla="*/ 760003 w 5426208"/>
                <a:gd name="connsiteY30" fmla="*/ 2019300 h 6199726"/>
                <a:gd name="connsiteX31" fmla="*/ 213248 w 5426208"/>
                <a:gd name="connsiteY31" fmla="*/ 1510253 h 6199726"/>
                <a:gd name="connsiteX32" fmla="*/ 213248 w 5426208"/>
                <a:gd name="connsiteY32" fmla="*/ 1642228 h 6199726"/>
                <a:gd name="connsiteX33" fmla="*/ 694015 w 5426208"/>
                <a:gd name="connsiteY33" fmla="*/ 2980834 h 6199726"/>
                <a:gd name="connsiteX34" fmla="*/ 1287904 w 5426208"/>
                <a:gd name="connsiteY34" fmla="*/ 4102624 h 6199726"/>
                <a:gd name="connsiteX35" fmla="*/ 2042048 w 5426208"/>
                <a:gd name="connsiteY35" fmla="*/ 4715366 h 6199726"/>
                <a:gd name="connsiteX36" fmla="*/ 2771689 w 5426208"/>
                <a:gd name="connsiteY36" fmla="*/ 5012089 h 6199726"/>
                <a:gd name="connsiteX37" fmla="*/ 2315426 w 5426208"/>
                <a:gd name="connsiteY37" fmla="*/ 5092438 h 6199726"/>
                <a:gd name="connsiteX38" fmla="*/ 1495294 w 5426208"/>
                <a:gd name="connsiteY38" fmla="*/ 4922756 h 6199726"/>
                <a:gd name="connsiteX39" fmla="*/ 760003 w 5426208"/>
                <a:gd name="connsiteY39" fmla="*/ 4187465 h 6199726"/>
                <a:gd name="connsiteX40" fmla="*/ 260382 w 5426208"/>
                <a:gd name="connsiteY40" fmla="*/ 3291919 h 6199726"/>
                <a:gd name="connsiteX41" fmla="*/ 5859 w 5426208"/>
                <a:gd name="connsiteY41" fmla="*/ 2924273 h 6199726"/>
                <a:gd name="connsiteX42" fmla="*/ 109554 w 5426208"/>
                <a:gd name="connsiteY42" fmla="*/ 3518162 h 6199726"/>
                <a:gd name="connsiteX43" fmla="*/ 420638 w 5426208"/>
                <a:gd name="connsiteY43" fmla="*/ 4922756 h 6199726"/>
                <a:gd name="connsiteX44" fmla="*/ 910832 w 5426208"/>
                <a:gd name="connsiteY44" fmla="*/ 5544925 h 6199726"/>
                <a:gd name="connsiteX45" fmla="*/ 1523574 w 5426208"/>
                <a:gd name="connsiteY45" fmla="*/ 5761741 h 6199726"/>
                <a:gd name="connsiteX46" fmla="*/ 2336968 w 5426208"/>
                <a:gd name="connsiteY46" fmla="*/ 5729895 h 6199726"/>
                <a:gd name="connsiteX47" fmla="*/ 3483886 w 5426208"/>
                <a:gd name="connsiteY47" fmla="*/ 5540090 h 6199726"/>
                <a:gd name="connsiteX48" fmla="*/ 3704096 w 5426208"/>
                <a:gd name="connsiteY48" fmla="*/ 5581363 h 6199726"/>
                <a:gd name="connsiteX49" fmla="*/ 3506134 w 5426208"/>
                <a:gd name="connsiteY49" fmla="*/ 6199726 h 6199726"/>
                <a:gd name="connsiteX0" fmla="*/ 4469964 w 5426208"/>
                <a:gd name="connsiteY0" fmla="*/ 6067991 h 6199726"/>
                <a:gd name="connsiteX1" fmla="*/ 4204745 w 5426208"/>
                <a:gd name="connsiteY1" fmla="*/ 5516795 h 6199726"/>
                <a:gd name="connsiteX2" fmla="*/ 4281733 w 5426208"/>
                <a:gd name="connsiteY2" fmla="*/ 5237444 h 6199726"/>
                <a:gd name="connsiteX3" fmla="*/ 4631881 w 5426208"/>
                <a:gd name="connsiteY3" fmla="*/ 4847191 h 6199726"/>
                <a:gd name="connsiteX4" fmla="*/ 5058626 w 5426208"/>
                <a:gd name="connsiteY4" fmla="*/ 3800966 h 6199726"/>
                <a:gd name="connsiteX5" fmla="*/ 5416844 w 5426208"/>
                <a:gd name="connsiteY5" fmla="*/ 2735737 h 6199726"/>
                <a:gd name="connsiteX6" fmla="*/ 5253752 w 5426208"/>
                <a:gd name="connsiteY6" fmla="*/ 2747937 h 6199726"/>
                <a:gd name="connsiteX7" fmla="*/ 4553133 w 5426208"/>
                <a:gd name="connsiteY7" fmla="*/ 3267454 h 6199726"/>
                <a:gd name="connsiteX8" fmla="*/ 3735513 w 5426208"/>
                <a:gd name="connsiteY8" fmla="*/ 4101278 h 6199726"/>
                <a:gd name="connsiteX9" fmla="*/ 3757727 w 5426208"/>
                <a:gd name="connsiteY9" fmla="*/ 3546442 h 6199726"/>
                <a:gd name="connsiteX10" fmla="*/ 4150946 w 5426208"/>
                <a:gd name="connsiteY10" fmla="*/ 2009873 h 6199726"/>
                <a:gd name="connsiteX11" fmla="*/ 4285628 w 5426208"/>
                <a:gd name="connsiteY11" fmla="*/ 1302863 h 6199726"/>
                <a:gd name="connsiteX12" fmla="*/ 4313908 w 5426208"/>
                <a:gd name="connsiteY12" fmla="*/ 963498 h 6199726"/>
                <a:gd name="connsiteX13" fmla="*/ 4049958 w 5426208"/>
                <a:gd name="connsiteY13" fmla="*/ 1199168 h 6199726"/>
                <a:gd name="connsiteX14" fmla="*/ 3569191 w 5426208"/>
                <a:gd name="connsiteY14" fmla="*/ 1840191 h 6199726"/>
                <a:gd name="connsiteX15" fmla="*/ 3408935 w 5426208"/>
                <a:gd name="connsiteY15" fmla="*/ 2349238 h 6199726"/>
                <a:gd name="connsiteX16" fmla="*/ 3305110 w 5426208"/>
                <a:gd name="connsiteY16" fmla="*/ 3464374 h 6199726"/>
                <a:gd name="connsiteX17" fmla="*/ 3267533 w 5426208"/>
                <a:gd name="connsiteY17" fmla="*/ 4093197 h 6199726"/>
                <a:gd name="connsiteX18" fmla="*/ 3224446 w 5426208"/>
                <a:gd name="connsiteY18" fmla="*/ 3852295 h 6199726"/>
                <a:gd name="connsiteX19" fmla="*/ 3069570 w 5426208"/>
                <a:gd name="connsiteY19" fmla="*/ 3188224 h 6199726"/>
                <a:gd name="connsiteX20" fmla="*/ 2428547 w 5426208"/>
                <a:gd name="connsiteY20" fmla="*/ 1604521 h 6199726"/>
                <a:gd name="connsiteX21" fmla="*/ 2042048 w 5426208"/>
                <a:gd name="connsiteY21" fmla="*/ 680694 h 6199726"/>
                <a:gd name="connsiteX22" fmla="*/ 1976061 w 5426208"/>
                <a:gd name="connsiteY22" fmla="*/ 237634 h 6199726"/>
                <a:gd name="connsiteX23" fmla="*/ 1853512 w 5426208"/>
                <a:gd name="connsiteY23" fmla="*/ 1964 h 6199726"/>
                <a:gd name="connsiteX24" fmla="*/ 1674403 w 5426208"/>
                <a:gd name="connsiteY24" fmla="*/ 360183 h 6199726"/>
                <a:gd name="connsiteX25" fmla="*/ 1504721 w 5426208"/>
                <a:gd name="connsiteY25" fmla="*/ 1415985 h 6199726"/>
                <a:gd name="connsiteX26" fmla="*/ 1919500 w 5426208"/>
                <a:gd name="connsiteY26" fmla="*/ 2745164 h 6199726"/>
                <a:gd name="connsiteX27" fmla="*/ 2525505 w 5426208"/>
                <a:gd name="connsiteY27" fmla="*/ 3885807 h 6199726"/>
                <a:gd name="connsiteX28" fmla="*/ 2343706 w 5426208"/>
                <a:gd name="connsiteY28" fmla="*/ 3734978 h 6199726"/>
                <a:gd name="connsiteX29" fmla="*/ 1259624 w 5426208"/>
                <a:gd name="connsiteY29" fmla="*/ 2566055 h 6199726"/>
                <a:gd name="connsiteX30" fmla="*/ 760003 w 5426208"/>
                <a:gd name="connsiteY30" fmla="*/ 2019300 h 6199726"/>
                <a:gd name="connsiteX31" fmla="*/ 213248 w 5426208"/>
                <a:gd name="connsiteY31" fmla="*/ 1510253 h 6199726"/>
                <a:gd name="connsiteX32" fmla="*/ 213248 w 5426208"/>
                <a:gd name="connsiteY32" fmla="*/ 1642228 h 6199726"/>
                <a:gd name="connsiteX33" fmla="*/ 694015 w 5426208"/>
                <a:gd name="connsiteY33" fmla="*/ 2980834 h 6199726"/>
                <a:gd name="connsiteX34" fmla="*/ 1287904 w 5426208"/>
                <a:gd name="connsiteY34" fmla="*/ 4102624 h 6199726"/>
                <a:gd name="connsiteX35" fmla="*/ 2042048 w 5426208"/>
                <a:gd name="connsiteY35" fmla="*/ 4715366 h 6199726"/>
                <a:gd name="connsiteX36" fmla="*/ 2771689 w 5426208"/>
                <a:gd name="connsiteY36" fmla="*/ 5012089 h 6199726"/>
                <a:gd name="connsiteX37" fmla="*/ 2315426 w 5426208"/>
                <a:gd name="connsiteY37" fmla="*/ 5092438 h 6199726"/>
                <a:gd name="connsiteX38" fmla="*/ 1495294 w 5426208"/>
                <a:gd name="connsiteY38" fmla="*/ 4922756 h 6199726"/>
                <a:gd name="connsiteX39" fmla="*/ 760003 w 5426208"/>
                <a:gd name="connsiteY39" fmla="*/ 4187465 h 6199726"/>
                <a:gd name="connsiteX40" fmla="*/ 260382 w 5426208"/>
                <a:gd name="connsiteY40" fmla="*/ 3291919 h 6199726"/>
                <a:gd name="connsiteX41" fmla="*/ 5859 w 5426208"/>
                <a:gd name="connsiteY41" fmla="*/ 2924273 h 6199726"/>
                <a:gd name="connsiteX42" fmla="*/ 109554 w 5426208"/>
                <a:gd name="connsiteY42" fmla="*/ 3518162 h 6199726"/>
                <a:gd name="connsiteX43" fmla="*/ 420638 w 5426208"/>
                <a:gd name="connsiteY43" fmla="*/ 4922756 h 6199726"/>
                <a:gd name="connsiteX44" fmla="*/ 910832 w 5426208"/>
                <a:gd name="connsiteY44" fmla="*/ 5544925 h 6199726"/>
                <a:gd name="connsiteX45" fmla="*/ 1523574 w 5426208"/>
                <a:gd name="connsiteY45" fmla="*/ 5761741 h 6199726"/>
                <a:gd name="connsiteX46" fmla="*/ 2336968 w 5426208"/>
                <a:gd name="connsiteY46" fmla="*/ 5729895 h 6199726"/>
                <a:gd name="connsiteX47" fmla="*/ 3483886 w 5426208"/>
                <a:gd name="connsiteY47" fmla="*/ 5540090 h 6199726"/>
                <a:gd name="connsiteX48" fmla="*/ 3704096 w 5426208"/>
                <a:gd name="connsiteY48" fmla="*/ 5581363 h 6199726"/>
                <a:gd name="connsiteX49" fmla="*/ 3506134 w 5426208"/>
                <a:gd name="connsiteY49" fmla="*/ 6199726 h 6199726"/>
                <a:gd name="connsiteX0" fmla="*/ 4469964 w 5426208"/>
                <a:gd name="connsiteY0" fmla="*/ 6067991 h 6199726"/>
                <a:gd name="connsiteX1" fmla="*/ 4204745 w 5426208"/>
                <a:gd name="connsiteY1" fmla="*/ 5516795 h 6199726"/>
                <a:gd name="connsiteX2" fmla="*/ 4281733 w 5426208"/>
                <a:gd name="connsiteY2" fmla="*/ 5237444 h 6199726"/>
                <a:gd name="connsiteX3" fmla="*/ 4631881 w 5426208"/>
                <a:gd name="connsiteY3" fmla="*/ 4847191 h 6199726"/>
                <a:gd name="connsiteX4" fmla="*/ 5058626 w 5426208"/>
                <a:gd name="connsiteY4" fmla="*/ 3800966 h 6199726"/>
                <a:gd name="connsiteX5" fmla="*/ 5416844 w 5426208"/>
                <a:gd name="connsiteY5" fmla="*/ 2735737 h 6199726"/>
                <a:gd name="connsiteX6" fmla="*/ 5253752 w 5426208"/>
                <a:gd name="connsiteY6" fmla="*/ 2747937 h 6199726"/>
                <a:gd name="connsiteX7" fmla="*/ 4553133 w 5426208"/>
                <a:gd name="connsiteY7" fmla="*/ 3267454 h 6199726"/>
                <a:gd name="connsiteX8" fmla="*/ 3735513 w 5426208"/>
                <a:gd name="connsiteY8" fmla="*/ 4101278 h 6199726"/>
                <a:gd name="connsiteX9" fmla="*/ 3798859 w 5426208"/>
                <a:gd name="connsiteY9" fmla="*/ 3549606 h 6199726"/>
                <a:gd name="connsiteX10" fmla="*/ 4150946 w 5426208"/>
                <a:gd name="connsiteY10" fmla="*/ 2009873 h 6199726"/>
                <a:gd name="connsiteX11" fmla="*/ 4285628 w 5426208"/>
                <a:gd name="connsiteY11" fmla="*/ 1302863 h 6199726"/>
                <a:gd name="connsiteX12" fmla="*/ 4313908 w 5426208"/>
                <a:gd name="connsiteY12" fmla="*/ 963498 h 6199726"/>
                <a:gd name="connsiteX13" fmla="*/ 4049958 w 5426208"/>
                <a:gd name="connsiteY13" fmla="*/ 1199168 h 6199726"/>
                <a:gd name="connsiteX14" fmla="*/ 3569191 w 5426208"/>
                <a:gd name="connsiteY14" fmla="*/ 1840191 h 6199726"/>
                <a:gd name="connsiteX15" fmla="*/ 3408935 w 5426208"/>
                <a:gd name="connsiteY15" fmla="*/ 2349238 h 6199726"/>
                <a:gd name="connsiteX16" fmla="*/ 3305110 w 5426208"/>
                <a:gd name="connsiteY16" fmla="*/ 3464374 h 6199726"/>
                <a:gd name="connsiteX17" fmla="*/ 3267533 w 5426208"/>
                <a:gd name="connsiteY17" fmla="*/ 4093197 h 6199726"/>
                <a:gd name="connsiteX18" fmla="*/ 3224446 w 5426208"/>
                <a:gd name="connsiteY18" fmla="*/ 3852295 h 6199726"/>
                <a:gd name="connsiteX19" fmla="*/ 3069570 w 5426208"/>
                <a:gd name="connsiteY19" fmla="*/ 3188224 h 6199726"/>
                <a:gd name="connsiteX20" fmla="*/ 2428547 w 5426208"/>
                <a:gd name="connsiteY20" fmla="*/ 1604521 h 6199726"/>
                <a:gd name="connsiteX21" fmla="*/ 2042048 w 5426208"/>
                <a:gd name="connsiteY21" fmla="*/ 680694 h 6199726"/>
                <a:gd name="connsiteX22" fmla="*/ 1976061 w 5426208"/>
                <a:gd name="connsiteY22" fmla="*/ 237634 h 6199726"/>
                <a:gd name="connsiteX23" fmla="*/ 1853512 w 5426208"/>
                <a:gd name="connsiteY23" fmla="*/ 1964 h 6199726"/>
                <a:gd name="connsiteX24" fmla="*/ 1674403 w 5426208"/>
                <a:gd name="connsiteY24" fmla="*/ 360183 h 6199726"/>
                <a:gd name="connsiteX25" fmla="*/ 1504721 w 5426208"/>
                <a:gd name="connsiteY25" fmla="*/ 1415985 h 6199726"/>
                <a:gd name="connsiteX26" fmla="*/ 1919500 w 5426208"/>
                <a:gd name="connsiteY26" fmla="*/ 2745164 h 6199726"/>
                <a:gd name="connsiteX27" fmla="*/ 2525505 w 5426208"/>
                <a:gd name="connsiteY27" fmla="*/ 3885807 h 6199726"/>
                <a:gd name="connsiteX28" fmla="*/ 2343706 w 5426208"/>
                <a:gd name="connsiteY28" fmla="*/ 3734978 h 6199726"/>
                <a:gd name="connsiteX29" fmla="*/ 1259624 w 5426208"/>
                <a:gd name="connsiteY29" fmla="*/ 2566055 h 6199726"/>
                <a:gd name="connsiteX30" fmla="*/ 760003 w 5426208"/>
                <a:gd name="connsiteY30" fmla="*/ 2019300 h 6199726"/>
                <a:gd name="connsiteX31" fmla="*/ 213248 w 5426208"/>
                <a:gd name="connsiteY31" fmla="*/ 1510253 h 6199726"/>
                <a:gd name="connsiteX32" fmla="*/ 213248 w 5426208"/>
                <a:gd name="connsiteY32" fmla="*/ 1642228 h 6199726"/>
                <a:gd name="connsiteX33" fmla="*/ 694015 w 5426208"/>
                <a:gd name="connsiteY33" fmla="*/ 2980834 h 6199726"/>
                <a:gd name="connsiteX34" fmla="*/ 1287904 w 5426208"/>
                <a:gd name="connsiteY34" fmla="*/ 4102624 h 6199726"/>
                <a:gd name="connsiteX35" fmla="*/ 2042048 w 5426208"/>
                <a:gd name="connsiteY35" fmla="*/ 4715366 h 6199726"/>
                <a:gd name="connsiteX36" fmla="*/ 2771689 w 5426208"/>
                <a:gd name="connsiteY36" fmla="*/ 5012089 h 6199726"/>
                <a:gd name="connsiteX37" fmla="*/ 2315426 w 5426208"/>
                <a:gd name="connsiteY37" fmla="*/ 5092438 h 6199726"/>
                <a:gd name="connsiteX38" fmla="*/ 1495294 w 5426208"/>
                <a:gd name="connsiteY38" fmla="*/ 4922756 h 6199726"/>
                <a:gd name="connsiteX39" fmla="*/ 760003 w 5426208"/>
                <a:gd name="connsiteY39" fmla="*/ 4187465 h 6199726"/>
                <a:gd name="connsiteX40" fmla="*/ 260382 w 5426208"/>
                <a:gd name="connsiteY40" fmla="*/ 3291919 h 6199726"/>
                <a:gd name="connsiteX41" fmla="*/ 5859 w 5426208"/>
                <a:gd name="connsiteY41" fmla="*/ 2924273 h 6199726"/>
                <a:gd name="connsiteX42" fmla="*/ 109554 w 5426208"/>
                <a:gd name="connsiteY42" fmla="*/ 3518162 h 6199726"/>
                <a:gd name="connsiteX43" fmla="*/ 420638 w 5426208"/>
                <a:gd name="connsiteY43" fmla="*/ 4922756 h 6199726"/>
                <a:gd name="connsiteX44" fmla="*/ 910832 w 5426208"/>
                <a:gd name="connsiteY44" fmla="*/ 5544925 h 6199726"/>
                <a:gd name="connsiteX45" fmla="*/ 1523574 w 5426208"/>
                <a:gd name="connsiteY45" fmla="*/ 5761741 h 6199726"/>
                <a:gd name="connsiteX46" fmla="*/ 2336968 w 5426208"/>
                <a:gd name="connsiteY46" fmla="*/ 5729895 h 6199726"/>
                <a:gd name="connsiteX47" fmla="*/ 3483886 w 5426208"/>
                <a:gd name="connsiteY47" fmla="*/ 5540090 h 6199726"/>
                <a:gd name="connsiteX48" fmla="*/ 3704096 w 5426208"/>
                <a:gd name="connsiteY48" fmla="*/ 5581363 h 6199726"/>
                <a:gd name="connsiteX49" fmla="*/ 3506134 w 5426208"/>
                <a:gd name="connsiteY49" fmla="*/ 6199726 h 6199726"/>
                <a:gd name="connsiteX0" fmla="*/ 4469964 w 5426208"/>
                <a:gd name="connsiteY0" fmla="*/ 6067991 h 6199726"/>
                <a:gd name="connsiteX1" fmla="*/ 4204745 w 5426208"/>
                <a:gd name="connsiteY1" fmla="*/ 5516795 h 6199726"/>
                <a:gd name="connsiteX2" fmla="*/ 4281733 w 5426208"/>
                <a:gd name="connsiteY2" fmla="*/ 5237444 h 6199726"/>
                <a:gd name="connsiteX3" fmla="*/ 4631881 w 5426208"/>
                <a:gd name="connsiteY3" fmla="*/ 4847191 h 6199726"/>
                <a:gd name="connsiteX4" fmla="*/ 5058626 w 5426208"/>
                <a:gd name="connsiteY4" fmla="*/ 3800966 h 6199726"/>
                <a:gd name="connsiteX5" fmla="*/ 5416844 w 5426208"/>
                <a:gd name="connsiteY5" fmla="*/ 2735737 h 6199726"/>
                <a:gd name="connsiteX6" fmla="*/ 5253752 w 5426208"/>
                <a:gd name="connsiteY6" fmla="*/ 2747937 h 6199726"/>
                <a:gd name="connsiteX7" fmla="*/ 4553133 w 5426208"/>
                <a:gd name="connsiteY7" fmla="*/ 3267454 h 6199726"/>
                <a:gd name="connsiteX8" fmla="*/ 3745005 w 5426208"/>
                <a:gd name="connsiteY8" fmla="*/ 4101278 h 6199726"/>
                <a:gd name="connsiteX9" fmla="*/ 3798859 w 5426208"/>
                <a:gd name="connsiteY9" fmla="*/ 3549606 h 6199726"/>
                <a:gd name="connsiteX10" fmla="*/ 4150946 w 5426208"/>
                <a:gd name="connsiteY10" fmla="*/ 2009873 h 6199726"/>
                <a:gd name="connsiteX11" fmla="*/ 4285628 w 5426208"/>
                <a:gd name="connsiteY11" fmla="*/ 1302863 h 6199726"/>
                <a:gd name="connsiteX12" fmla="*/ 4313908 w 5426208"/>
                <a:gd name="connsiteY12" fmla="*/ 963498 h 6199726"/>
                <a:gd name="connsiteX13" fmla="*/ 4049958 w 5426208"/>
                <a:gd name="connsiteY13" fmla="*/ 1199168 h 6199726"/>
                <a:gd name="connsiteX14" fmla="*/ 3569191 w 5426208"/>
                <a:gd name="connsiteY14" fmla="*/ 1840191 h 6199726"/>
                <a:gd name="connsiteX15" fmla="*/ 3408935 w 5426208"/>
                <a:gd name="connsiteY15" fmla="*/ 2349238 h 6199726"/>
                <a:gd name="connsiteX16" fmla="*/ 3305110 w 5426208"/>
                <a:gd name="connsiteY16" fmla="*/ 3464374 h 6199726"/>
                <a:gd name="connsiteX17" fmla="*/ 3267533 w 5426208"/>
                <a:gd name="connsiteY17" fmla="*/ 4093197 h 6199726"/>
                <a:gd name="connsiteX18" fmla="*/ 3224446 w 5426208"/>
                <a:gd name="connsiteY18" fmla="*/ 3852295 h 6199726"/>
                <a:gd name="connsiteX19" fmla="*/ 3069570 w 5426208"/>
                <a:gd name="connsiteY19" fmla="*/ 3188224 h 6199726"/>
                <a:gd name="connsiteX20" fmla="*/ 2428547 w 5426208"/>
                <a:gd name="connsiteY20" fmla="*/ 1604521 h 6199726"/>
                <a:gd name="connsiteX21" fmla="*/ 2042048 w 5426208"/>
                <a:gd name="connsiteY21" fmla="*/ 680694 h 6199726"/>
                <a:gd name="connsiteX22" fmla="*/ 1976061 w 5426208"/>
                <a:gd name="connsiteY22" fmla="*/ 237634 h 6199726"/>
                <a:gd name="connsiteX23" fmla="*/ 1853512 w 5426208"/>
                <a:gd name="connsiteY23" fmla="*/ 1964 h 6199726"/>
                <a:gd name="connsiteX24" fmla="*/ 1674403 w 5426208"/>
                <a:gd name="connsiteY24" fmla="*/ 360183 h 6199726"/>
                <a:gd name="connsiteX25" fmla="*/ 1504721 w 5426208"/>
                <a:gd name="connsiteY25" fmla="*/ 1415985 h 6199726"/>
                <a:gd name="connsiteX26" fmla="*/ 1919500 w 5426208"/>
                <a:gd name="connsiteY26" fmla="*/ 2745164 h 6199726"/>
                <a:gd name="connsiteX27" fmla="*/ 2525505 w 5426208"/>
                <a:gd name="connsiteY27" fmla="*/ 3885807 h 6199726"/>
                <a:gd name="connsiteX28" fmla="*/ 2343706 w 5426208"/>
                <a:gd name="connsiteY28" fmla="*/ 3734978 h 6199726"/>
                <a:gd name="connsiteX29" fmla="*/ 1259624 w 5426208"/>
                <a:gd name="connsiteY29" fmla="*/ 2566055 h 6199726"/>
                <a:gd name="connsiteX30" fmla="*/ 760003 w 5426208"/>
                <a:gd name="connsiteY30" fmla="*/ 2019300 h 6199726"/>
                <a:gd name="connsiteX31" fmla="*/ 213248 w 5426208"/>
                <a:gd name="connsiteY31" fmla="*/ 1510253 h 6199726"/>
                <a:gd name="connsiteX32" fmla="*/ 213248 w 5426208"/>
                <a:gd name="connsiteY32" fmla="*/ 1642228 h 6199726"/>
                <a:gd name="connsiteX33" fmla="*/ 694015 w 5426208"/>
                <a:gd name="connsiteY33" fmla="*/ 2980834 h 6199726"/>
                <a:gd name="connsiteX34" fmla="*/ 1287904 w 5426208"/>
                <a:gd name="connsiteY34" fmla="*/ 4102624 h 6199726"/>
                <a:gd name="connsiteX35" fmla="*/ 2042048 w 5426208"/>
                <a:gd name="connsiteY35" fmla="*/ 4715366 h 6199726"/>
                <a:gd name="connsiteX36" fmla="*/ 2771689 w 5426208"/>
                <a:gd name="connsiteY36" fmla="*/ 5012089 h 6199726"/>
                <a:gd name="connsiteX37" fmla="*/ 2315426 w 5426208"/>
                <a:gd name="connsiteY37" fmla="*/ 5092438 h 6199726"/>
                <a:gd name="connsiteX38" fmla="*/ 1495294 w 5426208"/>
                <a:gd name="connsiteY38" fmla="*/ 4922756 h 6199726"/>
                <a:gd name="connsiteX39" fmla="*/ 760003 w 5426208"/>
                <a:gd name="connsiteY39" fmla="*/ 4187465 h 6199726"/>
                <a:gd name="connsiteX40" fmla="*/ 260382 w 5426208"/>
                <a:gd name="connsiteY40" fmla="*/ 3291919 h 6199726"/>
                <a:gd name="connsiteX41" fmla="*/ 5859 w 5426208"/>
                <a:gd name="connsiteY41" fmla="*/ 2924273 h 6199726"/>
                <a:gd name="connsiteX42" fmla="*/ 109554 w 5426208"/>
                <a:gd name="connsiteY42" fmla="*/ 3518162 h 6199726"/>
                <a:gd name="connsiteX43" fmla="*/ 420638 w 5426208"/>
                <a:gd name="connsiteY43" fmla="*/ 4922756 h 6199726"/>
                <a:gd name="connsiteX44" fmla="*/ 910832 w 5426208"/>
                <a:gd name="connsiteY44" fmla="*/ 5544925 h 6199726"/>
                <a:gd name="connsiteX45" fmla="*/ 1523574 w 5426208"/>
                <a:gd name="connsiteY45" fmla="*/ 5761741 h 6199726"/>
                <a:gd name="connsiteX46" fmla="*/ 2336968 w 5426208"/>
                <a:gd name="connsiteY46" fmla="*/ 5729895 h 6199726"/>
                <a:gd name="connsiteX47" fmla="*/ 3483886 w 5426208"/>
                <a:gd name="connsiteY47" fmla="*/ 5540090 h 6199726"/>
                <a:gd name="connsiteX48" fmla="*/ 3704096 w 5426208"/>
                <a:gd name="connsiteY48" fmla="*/ 5581363 h 6199726"/>
                <a:gd name="connsiteX49" fmla="*/ 3506134 w 5426208"/>
                <a:gd name="connsiteY49" fmla="*/ 6199726 h 6199726"/>
                <a:gd name="connsiteX0" fmla="*/ 4469964 w 5426208"/>
                <a:gd name="connsiteY0" fmla="*/ 6067991 h 6199726"/>
                <a:gd name="connsiteX1" fmla="*/ 4204745 w 5426208"/>
                <a:gd name="connsiteY1" fmla="*/ 5516795 h 6199726"/>
                <a:gd name="connsiteX2" fmla="*/ 4281733 w 5426208"/>
                <a:gd name="connsiteY2" fmla="*/ 5237444 h 6199726"/>
                <a:gd name="connsiteX3" fmla="*/ 4631881 w 5426208"/>
                <a:gd name="connsiteY3" fmla="*/ 4847191 h 6199726"/>
                <a:gd name="connsiteX4" fmla="*/ 5058626 w 5426208"/>
                <a:gd name="connsiteY4" fmla="*/ 3800966 h 6199726"/>
                <a:gd name="connsiteX5" fmla="*/ 5416844 w 5426208"/>
                <a:gd name="connsiteY5" fmla="*/ 2735737 h 6199726"/>
                <a:gd name="connsiteX6" fmla="*/ 5253752 w 5426208"/>
                <a:gd name="connsiteY6" fmla="*/ 2747937 h 6199726"/>
                <a:gd name="connsiteX7" fmla="*/ 4553133 w 5426208"/>
                <a:gd name="connsiteY7" fmla="*/ 3267454 h 6199726"/>
                <a:gd name="connsiteX8" fmla="*/ 3745005 w 5426208"/>
                <a:gd name="connsiteY8" fmla="*/ 4101278 h 6199726"/>
                <a:gd name="connsiteX9" fmla="*/ 3798859 w 5426208"/>
                <a:gd name="connsiteY9" fmla="*/ 3549606 h 6199726"/>
                <a:gd name="connsiteX10" fmla="*/ 4150946 w 5426208"/>
                <a:gd name="connsiteY10" fmla="*/ 2009873 h 6199726"/>
                <a:gd name="connsiteX11" fmla="*/ 4285628 w 5426208"/>
                <a:gd name="connsiteY11" fmla="*/ 1302863 h 6199726"/>
                <a:gd name="connsiteX12" fmla="*/ 4313908 w 5426208"/>
                <a:gd name="connsiteY12" fmla="*/ 963498 h 6199726"/>
                <a:gd name="connsiteX13" fmla="*/ 4049958 w 5426208"/>
                <a:gd name="connsiteY13" fmla="*/ 1199168 h 6199726"/>
                <a:gd name="connsiteX14" fmla="*/ 3569191 w 5426208"/>
                <a:gd name="connsiteY14" fmla="*/ 1840191 h 6199726"/>
                <a:gd name="connsiteX15" fmla="*/ 3408935 w 5426208"/>
                <a:gd name="connsiteY15" fmla="*/ 2349238 h 6199726"/>
                <a:gd name="connsiteX16" fmla="*/ 3355734 w 5426208"/>
                <a:gd name="connsiteY16" fmla="*/ 3467538 h 6199726"/>
                <a:gd name="connsiteX17" fmla="*/ 3267533 w 5426208"/>
                <a:gd name="connsiteY17" fmla="*/ 4093197 h 6199726"/>
                <a:gd name="connsiteX18" fmla="*/ 3224446 w 5426208"/>
                <a:gd name="connsiteY18" fmla="*/ 3852295 h 6199726"/>
                <a:gd name="connsiteX19" fmla="*/ 3069570 w 5426208"/>
                <a:gd name="connsiteY19" fmla="*/ 3188224 h 6199726"/>
                <a:gd name="connsiteX20" fmla="*/ 2428547 w 5426208"/>
                <a:gd name="connsiteY20" fmla="*/ 1604521 h 6199726"/>
                <a:gd name="connsiteX21" fmla="*/ 2042048 w 5426208"/>
                <a:gd name="connsiteY21" fmla="*/ 680694 h 6199726"/>
                <a:gd name="connsiteX22" fmla="*/ 1976061 w 5426208"/>
                <a:gd name="connsiteY22" fmla="*/ 237634 h 6199726"/>
                <a:gd name="connsiteX23" fmla="*/ 1853512 w 5426208"/>
                <a:gd name="connsiteY23" fmla="*/ 1964 h 6199726"/>
                <a:gd name="connsiteX24" fmla="*/ 1674403 w 5426208"/>
                <a:gd name="connsiteY24" fmla="*/ 360183 h 6199726"/>
                <a:gd name="connsiteX25" fmla="*/ 1504721 w 5426208"/>
                <a:gd name="connsiteY25" fmla="*/ 1415985 h 6199726"/>
                <a:gd name="connsiteX26" fmla="*/ 1919500 w 5426208"/>
                <a:gd name="connsiteY26" fmla="*/ 2745164 h 6199726"/>
                <a:gd name="connsiteX27" fmla="*/ 2525505 w 5426208"/>
                <a:gd name="connsiteY27" fmla="*/ 3885807 h 6199726"/>
                <a:gd name="connsiteX28" fmla="*/ 2343706 w 5426208"/>
                <a:gd name="connsiteY28" fmla="*/ 3734978 h 6199726"/>
                <a:gd name="connsiteX29" fmla="*/ 1259624 w 5426208"/>
                <a:gd name="connsiteY29" fmla="*/ 2566055 h 6199726"/>
                <a:gd name="connsiteX30" fmla="*/ 760003 w 5426208"/>
                <a:gd name="connsiteY30" fmla="*/ 2019300 h 6199726"/>
                <a:gd name="connsiteX31" fmla="*/ 213248 w 5426208"/>
                <a:gd name="connsiteY31" fmla="*/ 1510253 h 6199726"/>
                <a:gd name="connsiteX32" fmla="*/ 213248 w 5426208"/>
                <a:gd name="connsiteY32" fmla="*/ 1642228 h 6199726"/>
                <a:gd name="connsiteX33" fmla="*/ 694015 w 5426208"/>
                <a:gd name="connsiteY33" fmla="*/ 2980834 h 6199726"/>
                <a:gd name="connsiteX34" fmla="*/ 1287904 w 5426208"/>
                <a:gd name="connsiteY34" fmla="*/ 4102624 h 6199726"/>
                <a:gd name="connsiteX35" fmla="*/ 2042048 w 5426208"/>
                <a:gd name="connsiteY35" fmla="*/ 4715366 h 6199726"/>
                <a:gd name="connsiteX36" fmla="*/ 2771689 w 5426208"/>
                <a:gd name="connsiteY36" fmla="*/ 5012089 h 6199726"/>
                <a:gd name="connsiteX37" fmla="*/ 2315426 w 5426208"/>
                <a:gd name="connsiteY37" fmla="*/ 5092438 h 6199726"/>
                <a:gd name="connsiteX38" fmla="*/ 1495294 w 5426208"/>
                <a:gd name="connsiteY38" fmla="*/ 4922756 h 6199726"/>
                <a:gd name="connsiteX39" fmla="*/ 760003 w 5426208"/>
                <a:gd name="connsiteY39" fmla="*/ 4187465 h 6199726"/>
                <a:gd name="connsiteX40" fmla="*/ 260382 w 5426208"/>
                <a:gd name="connsiteY40" fmla="*/ 3291919 h 6199726"/>
                <a:gd name="connsiteX41" fmla="*/ 5859 w 5426208"/>
                <a:gd name="connsiteY41" fmla="*/ 2924273 h 6199726"/>
                <a:gd name="connsiteX42" fmla="*/ 109554 w 5426208"/>
                <a:gd name="connsiteY42" fmla="*/ 3518162 h 6199726"/>
                <a:gd name="connsiteX43" fmla="*/ 420638 w 5426208"/>
                <a:gd name="connsiteY43" fmla="*/ 4922756 h 6199726"/>
                <a:gd name="connsiteX44" fmla="*/ 910832 w 5426208"/>
                <a:gd name="connsiteY44" fmla="*/ 5544925 h 6199726"/>
                <a:gd name="connsiteX45" fmla="*/ 1523574 w 5426208"/>
                <a:gd name="connsiteY45" fmla="*/ 5761741 h 6199726"/>
                <a:gd name="connsiteX46" fmla="*/ 2336968 w 5426208"/>
                <a:gd name="connsiteY46" fmla="*/ 5729895 h 6199726"/>
                <a:gd name="connsiteX47" fmla="*/ 3483886 w 5426208"/>
                <a:gd name="connsiteY47" fmla="*/ 5540090 h 6199726"/>
                <a:gd name="connsiteX48" fmla="*/ 3704096 w 5426208"/>
                <a:gd name="connsiteY48" fmla="*/ 5581363 h 6199726"/>
                <a:gd name="connsiteX49" fmla="*/ 3506134 w 5426208"/>
                <a:gd name="connsiteY49" fmla="*/ 6199726 h 6199726"/>
                <a:gd name="connsiteX0" fmla="*/ 4469964 w 5426208"/>
                <a:gd name="connsiteY0" fmla="*/ 6067991 h 6199726"/>
                <a:gd name="connsiteX1" fmla="*/ 4204745 w 5426208"/>
                <a:gd name="connsiteY1" fmla="*/ 5516795 h 6199726"/>
                <a:gd name="connsiteX2" fmla="*/ 4281733 w 5426208"/>
                <a:gd name="connsiteY2" fmla="*/ 5237444 h 6199726"/>
                <a:gd name="connsiteX3" fmla="*/ 4631881 w 5426208"/>
                <a:gd name="connsiteY3" fmla="*/ 4847191 h 6199726"/>
                <a:gd name="connsiteX4" fmla="*/ 5058626 w 5426208"/>
                <a:gd name="connsiteY4" fmla="*/ 3800966 h 6199726"/>
                <a:gd name="connsiteX5" fmla="*/ 5416844 w 5426208"/>
                <a:gd name="connsiteY5" fmla="*/ 2735737 h 6199726"/>
                <a:gd name="connsiteX6" fmla="*/ 5253752 w 5426208"/>
                <a:gd name="connsiteY6" fmla="*/ 2747937 h 6199726"/>
                <a:gd name="connsiteX7" fmla="*/ 4553133 w 5426208"/>
                <a:gd name="connsiteY7" fmla="*/ 3267454 h 6199726"/>
                <a:gd name="connsiteX8" fmla="*/ 3745005 w 5426208"/>
                <a:gd name="connsiteY8" fmla="*/ 4101278 h 6199726"/>
                <a:gd name="connsiteX9" fmla="*/ 3798859 w 5426208"/>
                <a:gd name="connsiteY9" fmla="*/ 3549606 h 6199726"/>
                <a:gd name="connsiteX10" fmla="*/ 4150946 w 5426208"/>
                <a:gd name="connsiteY10" fmla="*/ 2009873 h 6199726"/>
                <a:gd name="connsiteX11" fmla="*/ 4285628 w 5426208"/>
                <a:gd name="connsiteY11" fmla="*/ 1302863 h 6199726"/>
                <a:gd name="connsiteX12" fmla="*/ 4313908 w 5426208"/>
                <a:gd name="connsiteY12" fmla="*/ 963498 h 6199726"/>
                <a:gd name="connsiteX13" fmla="*/ 4049958 w 5426208"/>
                <a:gd name="connsiteY13" fmla="*/ 1199168 h 6199726"/>
                <a:gd name="connsiteX14" fmla="*/ 3569191 w 5426208"/>
                <a:gd name="connsiteY14" fmla="*/ 1840191 h 6199726"/>
                <a:gd name="connsiteX15" fmla="*/ 3408935 w 5426208"/>
                <a:gd name="connsiteY15" fmla="*/ 2349238 h 6199726"/>
                <a:gd name="connsiteX16" fmla="*/ 3355734 w 5426208"/>
                <a:gd name="connsiteY16" fmla="*/ 3467538 h 6199726"/>
                <a:gd name="connsiteX17" fmla="*/ 3292845 w 5426208"/>
                <a:gd name="connsiteY17" fmla="*/ 4093197 h 6199726"/>
                <a:gd name="connsiteX18" fmla="*/ 3224446 w 5426208"/>
                <a:gd name="connsiteY18" fmla="*/ 3852295 h 6199726"/>
                <a:gd name="connsiteX19" fmla="*/ 3069570 w 5426208"/>
                <a:gd name="connsiteY19" fmla="*/ 3188224 h 6199726"/>
                <a:gd name="connsiteX20" fmla="*/ 2428547 w 5426208"/>
                <a:gd name="connsiteY20" fmla="*/ 1604521 h 6199726"/>
                <a:gd name="connsiteX21" fmla="*/ 2042048 w 5426208"/>
                <a:gd name="connsiteY21" fmla="*/ 680694 h 6199726"/>
                <a:gd name="connsiteX22" fmla="*/ 1976061 w 5426208"/>
                <a:gd name="connsiteY22" fmla="*/ 237634 h 6199726"/>
                <a:gd name="connsiteX23" fmla="*/ 1853512 w 5426208"/>
                <a:gd name="connsiteY23" fmla="*/ 1964 h 6199726"/>
                <a:gd name="connsiteX24" fmla="*/ 1674403 w 5426208"/>
                <a:gd name="connsiteY24" fmla="*/ 360183 h 6199726"/>
                <a:gd name="connsiteX25" fmla="*/ 1504721 w 5426208"/>
                <a:gd name="connsiteY25" fmla="*/ 1415985 h 6199726"/>
                <a:gd name="connsiteX26" fmla="*/ 1919500 w 5426208"/>
                <a:gd name="connsiteY26" fmla="*/ 2745164 h 6199726"/>
                <a:gd name="connsiteX27" fmla="*/ 2525505 w 5426208"/>
                <a:gd name="connsiteY27" fmla="*/ 3885807 h 6199726"/>
                <a:gd name="connsiteX28" fmla="*/ 2343706 w 5426208"/>
                <a:gd name="connsiteY28" fmla="*/ 3734978 h 6199726"/>
                <a:gd name="connsiteX29" fmla="*/ 1259624 w 5426208"/>
                <a:gd name="connsiteY29" fmla="*/ 2566055 h 6199726"/>
                <a:gd name="connsiteX30" fmla="*/ 760003 w 5426208"/>
                <a:gd name="connsiteY30" fmla="*/ 2019300 h 6199726"/>
                <a:gd name="connsiteX31" fmla="*/ 213248 w 5426208"/>
                <a:gd name="connsiteY31" fmla="*/ 1510253 h 6199726"/>
                <a:gd name="connsiteX32" fmla="*/ 213248 w 5426208"/>
                <a:gd name="connsiteY32" fmla="*/ 1642228 h 6199726"/>
                <a:gd name="connsiteX33" fmla="*/ 694015 w 5426208"/>
                <a:gd name="connsiteY33" fmla="*/ 2980834 h 6199726"/>
                <a:gd name="connsiteX34" fmla="*/ 1287904 w 5426208"/>
                <a:gd name="connsiteY34" fmla="*/ 4102624 h 6199726"/>
                <a:gd name="connsiteX35" fmla="*/ 2042048 w 5426208"/>
                <a:gd name="connsiteY35" fmla="*/ 4715366 h 6199726"/>
                <a:gd name="connsiteX36" fmla="*/ 2771689 w 5426208"/>
                <a:gd name="connsiteY36" fmla="*/ 5012089 h 6199726"/>
                <a:gd name="connsiteX37" fmla="*/ 2315426 w 5426208"/>
                <a:gd name="connsiteY37" fmla="*/ 5092438 h 6199726"/>
                <a:gd name="connsiteX38" fmla="*/ 1495294 w 5426208"/>
                <a:gd name="connsiteY38" fmla="*/ 4922756 h 6199726"/>
                <a:gd name="connsiteX39" fmla="*/ 760003 w 5426208"/>
                <a:gd name="connsiteY39" fmla="*/ 4187465 h 6199726"/>
                <a:gd name="connsiteX40" fmla="*/ 260382 w 5426208"/>
                <a:gd name="connsiteY40" fmla="*/ 3291919 h 6199726"/>
                <a:gd name="connsiteX41" fmla="*/ 5859 w 5426208"/>
                <a:gd name="connsiteY41" fmla="*/ 2924273 h 6199726"/>
                <a:gd name="connsiteX42" fmla="*/ 109554 w 5426208"/>
                <a:gd name="connsiteY42" fmla="*/ 3518162 h 6199726"/>
                <a:gd name="connsiteX43" fmla="*/ 420638 w 5426208"/>
                <a:gd name="connsiteY43" fmla="*/ 4922756 h 6199726"/>
                <a:gd name="connsiteX44" fmla="*/ 910832 w 5426208"/>
                <a:gd name="connsiteY44" fmla="*/ 5544925 h 6199726"/>
                <a:gd name="connsiteX45" fmla="*/ 1523574 w 5426208"/>
                <a:gd name="connsiteY45" fmla="*/ 5761741 h 6199726"/>
                <a:gd name="connsiteX46" fmla="*/ 2336968 w 5426208"/>
                <a:gd name="connsiteY46" fmla="*/ 5729895 h 6199726"/>
                <a:gd name="connsiteX47" fmla="*/ 3483886 w 5426208"/>
                <a:gd name="connsiteY47" fmla="*/ 5540090 h 6199726"/>
                <a:gd name="connsiteX48" fmla="*/ 3704096 w 5426208"/>
                <a:gd name="connsiteY48" fmla="*/ 5581363 h 6199726"/>
                <a:gd name="connsiteX49" fmla="*/ 3506134 w 5426208"/>
                <a:gd name="connsiteY49" fmla="*/ 6199726 h 6199726"/>
                <a:gd name="connsiteX0" fmla="*/ 4469964 w 5426208"/>
                <a:gd name="connsiteY0" fmla="*/ 6067991 h 6199726"/>
                <a:gd name="connsiteX1" fmla="*/ 4204745 w 5426208"/>
                <a:gd name="connsiteY1" fmla="*/ 5516795 h 6199726"/>
                <a:gd name="connsiteX2" fmla="*/ 4281733 w 5426208"/>
                <a:gd name="connsiteY2" fmla="*/ 5237444 h 6199726"/>
                <a:gd name="connsiteX3" fmla="*/ 4631881 w 5426208"/>
                <a:gd name="connsiteY3" fmla="*/ 4847191 h 6199726"/>
                <a:gd name="connsiteX4" fmla="*/ 5058626 w 5426208"/>
                <a:gd name="connsiteY4" fmla="*/ 3800966 h 6199726"/>
                <a:gd name="connsiteX5" fmla="*/ 5416844 w 5426208"/>
                <a:gd name="connsiteY5" fmla="*/ 2735737 h 6199726"/>
                <a:gd name="connsiteX6" fmla="*/ 5253752 w 5426208"/>
                <a:gd name="connsiteY6" fmla="*/ 2747937 h 6199726"/>
                <a:gd name="connsiteX7" fmla="*/ 4553133 w 5426208"/>
                <a:gd name="connsiteY7" fmla="*/ 3267454 h 6199726"/>
                <a:gd name="connsiteX8" fmla="*/ 3745005 w 5426208"/>
                <a:gd name="connsiteY8" fmla="*/ 4101278 h 6199726"/>
                <a:gd name="connsiteX9" fmla="*/ 3798859 w 5426208"/>
                <a:gd name="connsiteY9" fmla="*/ 3549606 h 6199726"/>
                <a:gd name="connsiteX10" fmla="*/ 4150946 w 5426208"/>
                <a:gd name="connsiteY10" fmla="*/ 2009873 h 6199726"/>
                <a:gd name="connsiteX11" fmla="*/ 4285628 w 5426208"/>
                <a:gd name="connsiteY11" fmla="*/ 1302863 h 6199726"/>
                <a:gd name="connsiteX12" fmla="*/ 4313908 w 5426208"/>
                <a:gd name="connsiteY12" fmla="*/ 963498 h 6199726"/>
                <a:gd name="connsiteX13" fmla="*/ 4049958 w 5426208"/>
                <a:gd name="connsiteY13" fmla="*/ 1199168 h 6199726"/>
                <a:gd name="connsiteX14" fmla="*/ 3569191 w 5426208"/>
                <a:gd name="connsiteY14" fmla="*/ 1840191 h 6199726"/>
                <a:gd name="connsiteX15" fmla="*/ 3408935 w 5426208"/>
                <a:gd name="connsiteY15" fmla="*/ 2349238 h 6199726"/>
                <a:gd name="connsiteX16" fmla="*/ 3355734 w 5426208"/>
                <a:gd name="connsiteY16" fmla="*/ 3467538 h 6199726"/>
                <a:gd name="connsiteX17" fmla="*/ 3292845 w 5426208"/>
                <a:gd name="connsiteY17" fmla="*/ 4093197 h 6199726"/>
                <a:gd name="connsiteX18" fmla="*/ 3224446 w 5426208"/>
                <a:gd name="connsiteY18" fmla="*/ 3852295 h 6199726"/>
                <a:gd name="connsiteX19" fmla="*/ 3006290 w 5426208"/>
                <a:gd name="connsiteY19" fmla="*/ 2973071 h 6199726"/>
                <a:gd name="connsiteX20" fmla="*/ 2428547 w 5426208"/>
                <a:gd name="connsiteY20" fmla="*/ 1604521 h 6199726"/>
                <a:gd name="connsiteX21" fmla="*/ 2042048 w 5426208"/>
                <a:gd name="connsiteY21" fmla="*/ 680694 h 6199726"/>
                <a:gd name="connsiteX22" fmla="*/ 1976061 w 5426208"/>
                <a:gd name="connsiteY22" fmla="*/ 237634 h 6199726"/>
                <a:gd name="connsiteX23" fmla="*/ 1853512 w 5426208"/>
                <a:gd name="connsiteY23" fmla="*/ 1964 h 6199726"/>
                <a:gd name="connsiteX24" fmla="*/ 1674403 w 5426208"/>
                <a:gd name="connsiteY24" fmla="*/ 360183 h 6199726"/>
                <a:gd name="connsiteX25" fmla="*/ 1504721 w 5426208"/>
                <a:gd name="connsiteY25" fmla="*/ 1415985 h 6199726"/>
                <a:gd name="connsiteX26" fmla="*/ 1919500 w 5426208"/>
                <a:gd name="connsiteY26" fmla="*/ 2745164 h 6199726"/>
                <a:gd name="connsiteX27" fmla="*/ 2525505 w 5426208"/>
                <a:gd name="connsiteY27" fmla="*/ 3885807 h 6199726"/>
                <a:gd name="connsiteX28" fmla="*/ 2343706 w 5426208"/>
                <a:gd name="connsiteY28" fmla="*/ 3734978 h 6199726"/>
                <a:gd name="connsiteX29" fmla="*/ 1259624 w 5426208"/>
                <a:gd name="connsiteY29" fmla="*/ 2566055 h 6199726"/>
                <a:gd name="connsiteX30" fmla="*/ 760003 w 5426208"/>
                <a:gd name="connsiteY30" fmla="*/ 2019300 h 6199726"/>
                <a:gd name="connsiteX31" fmla="*/ 213248 w 5426208"/>
                <a:gd name="connsiteY31" fmla="*/ 1510253 h 6199726"/>
                <a:gd name="connsiteX32" fmla="*/ 213248 w 5426208"/>
                <a:gd name="connsiteY32" fmla="*/ 1642228 h 6199726"/>
                <a:gd name="connsiteX33" fmla="*/ 694015 w 5426208"/>
                <a:gd name="connsiteY33" fmla="*/ 2980834 h 6199726"/>
                <a:gd name="connsiteX34" fmla="*/ 1287904 w 5426208"/>
                <a:gd name="connsiteY34" fmla="*/ 4102624 h 6199726"/>
                <a:gd name="connsiteX35" fmla="*/ 2042048 w 5426208"/>
                <a:gd name="connsiteY35" fmla="*/ 4715366 h 6199726"/>
                <a:gd name="connsiteX36" fmla="*/ 2771689 w 5426208"/>
                <a:gd name="connsiteY36" fmla="*/ 5012089 h 6199726"/>
                <a:gd name="connsiteX37" fmla="*/ 2315426 w 5426208"/>
                <a:gd name="connsiteY37" fmla="*/ 5092438 h 6199726"/>
                <a:gd name="connsiteX38" fmla="*/ 1495294 w 5426208"/>
                <a:gd name="connsiteY38" fmla="*/ 4922756 h 6199726"/>
                <a:gd name="connsiteX39" fmla="*/ 760003 w 5426208"/>
                <a:gd name="connsiteY39" fmla="*/ 4187465 h 6199726"/>
                <a:gd name="connsiteX40" fmla="*/ 260382 w 5426208"/>
                <a:gd name="connsiteY40" fmla="*/ 3291919 h 6199726"/>
                <a:gd name="connsiteX41" fmla="*/ 5859 w 5426208"/>
                <a:gd name="connsiteY41" fmla="*/ 2924273 h 6199726"/>
                <a:gd name="connsiteX42" fmla="*/ 109554 w 5426208"/>
                <a:gd name="connsiteY42" fmla="*/ 3518162 h 6199726"/>
                <a:gd name="connsiteX43" fmla="*/ 420638 w 5426208"/>
                <a:gd name="connsiteY43" fmla="*/ 4922756 h 6199726"/>
                <a:gd name="connsiteX44" fmla="*/ 910832 w 5426208"/>
                <a:gd name="connsiteY44" fmla="*/ 5544925 h 6199726"/>
                <a:gd name="connsiteX45" fmla="*/ 1523574 w 5426208"/>
                <a:gd name="connsiteY45" fmla="*/ 5761741 h 6199726"/>
                <a:gd name="connsiteX46" fmla="*/ 2336968 w 5426208"/>
                <a:gd name="connsiteY46" fmla="*/ 5729895 h 6199726"/>
                <a:gd name="connsiteX47" fmla="*/ 3483886 w 5426208"/>
                <a:gd name="connsiteY47" fmla="*/ 5540090 h 6199726"/>
                <a:gd name="connsiteX48" fmla="*/ 3704096 w 5426208"/>
                <a:gd name="connsiteY48" fmla="*/ 5581363 h 6199726"/>
                <a:gd name="connsiteX49" fmla="*/ 3506134 w 5426208"/>
                <a:gd name="connsiteY49" fmla="*/ 6199726 h 6199726"/>
                <a:gd name="connsiteX0" fmla="*/ 4469964 w 5426208"/>
                <a:gd name="connsiteY0" fmla="*/ 6067991 h 6199726"/>
                <a:gd name="connsiteX1" fmla="*/ 4204745 w 5426208"/>
                <a:gd name="connsiteY1" fmla="*/ 5516795 h 6199726"/>
                <a:gd name="connsiteX2" fmla="*/ 4281733 w 5426208"/>
                <a:gd name="connsiteY2" fmla="*/ 5237444 h 6199726"/>
                <a:gd name="connsiteX3" fmla="*/ 4631881 w 5426208"/>
                <a:gd name="connsiteY3" fmla="*/ 4847191 h 6199726"/>
                <a:gd name="connsiteX4" fmla="*/ 5058626 w 5426208"/>
                <a:gd name="connsiteY4" fmla="*/ 3800966 h 6199726"/>
                <a:gd name="connsiteX5" fmla="*/ 5416844 w 5426208"/>
                <a:gd name="connsiteY5" fmla="*/ 2735737 h 6199726"/>
                <a:gd name="connsiteX6" fmla="*/ 5253752 w 5426208"/>
                <a:gd name="connsiteY6" fmla="*/ 2747937 h 6199726"/>
                <a:gd name="connsiteX7" fmla="*/ 4553133 w 5426208"/>
                <a:gd name="connsiteY7" fmla="*/ 3267454 h 6199726"/>
                <a:gd name="connsiteX8" fmla="*/ 3745005 w 5426208"/>
                <a:gd name="connsiteY8" fmla="*/ 4101278 h 6199726"/>
                <a:gd name="connsiteX9" fmla="*/ 3798859 w 5426208"/>
                <a:gd name="connsiteY9" fmla="*/ 3549606 h 6199726"/>
                <a:gd name="connsiteX10" fmla="*/ 4150946 w 5426208"/>
                <a:gd name="connsiteY10" fmla="*/ 2009873 h 6199726"/>
                <a:gd name="connsiteX11" fmla="*/ 4285628 w 5426208"/>
                <a:gd name="connsiteY11" fmla="*/ 1302863 h 6199726"/>
                <a:gd name="connsiteX12" fmla="*/ 4313908 w 5426208"/>
                <a:gd name="connsiteY12" fmla="*/ 963498 h 6199726"/>
                <a:gd name="connsiteX13" fmla="*/ 4049958 w 5426208"/>
                <a:gd name="connsiteY13" fmla="*/ 1199168 h 6199726"/>
                <a:gd name="connsiteX14" fmla="*/ 3569191 w 5426208"/>
                <a:gd name="connsiteY14" fmla="*/ 1840191 h 6199726"/>
                <a:gd name="connsiteX15" fmla="*/ 3408935 w 5426208"/>
                <a:gd name="connsiteY15" fmla="*/ 2349238 h 6199726"/>
                <a:gd name="connsiteX16" fmla="*/ 3355734 w 5426208"/>
                <a:gd name="connsiteY16" fmla="*/ 3467538 h 6199726"/>
                <a:gd name="connsiteX17" fmla="*/ 3292845 w 5426208"/>
                <a:gd name="connsiteY17" fmla="*/ 4093197 h 6199726"/>
                <a:gd name="connsiteX18" fmla="*/ 3192806 w 5426208"/>
                <a:gd name="connsiteY18" fmla="*/ 3842803 h 6199726"/>
                <a:gd name="connsiteX19" fmla="*/ 3006290 w 5426208"/>
                <a:gd name="connsiteY19" fmla="*/ 2973071 h 6199726"/>
                <a:gd name="connsiteX20" fmla="*/ 2428547 w 5426208"/>
                <a:gd name="connsiteY20" fmla="*/ 1604521 h 6199726"/>
                <a:gd name="connsiteX21" fmla="*/ 2042048 w 5426208"/>
                <a:gd name="connsiteY21" fmla="*/ 680694 h 6199726"/>
                <a:gd name="connsiteX22" fmla="*/ 1976061 w 5426208"/>
                <a:gd name="connsiteY22" fmla="*/ 237634 h 6199726"/>
                <a:gd name="connsiteX23" fmla="*/ 1853512 w 5426208"/>
                <a:gd name="connsiteY23" fmla="*/ 1964 h 6199726"/>
                <a:gd name="connsiteX24" fmla="*/ 1674403 w 5426208"/>
                <a:gd name="connsiteY24" fmla="*/ 360183 h 6199726"/>
                <a:gd name="connsiteX25" fmla="*/ 1504721 w 5426208"/>
                <a:gd name="connsiteY25" fmla="*/ 1415985 h 6199726"/>
                <a:gd name="connsiteX26" fmla="*/ 1919500 w 5426208"/>
                <a:gd name="connsiteY26" fmla="*/ 2745164 h 6199726"/>
                <a:gd name="connsiteX27" fmla="*/ 2525505 w 5426208"/>
                <a:gd name="connsiteY27" fmla="*/ 3885807 h 6199726"/>
                <a:gd name="connsiteX28" fmla="*/ 2343706 w 5426208"/>
                <a:gd name="connsiteY28" fmla="*/ 3734978 h 6199726"/>
                <a:gd name="connsiteX29" fmla="*/ 1259624 w 5426208"/>
                <a:gd name="connsiteY29" fmla="*/ 2566055 h 6199726"/>
                <a:gd name="connsiteX30" fmla="*/ 760003 w 5426208"/>
                <a:gd name="connsiteY30" fmla="*/ 2019300 h 6199726"/>
                <a:gd name="connsiteX31" fmla="*/ 213248 w 5426208"/>
                <a:gd name="connsiteY31" fmla="*/ 1510253 h 6199726"/>
                <a:gd name="connsiteX32" fmla="*/ 213248 w 5426208"/>
                <a:gd name="connsiteY32" fmla="*/ 1642228 h 6199726"/>
                <a:gd name="connsiteX33" fmla="*/ 694015 w 5426208"/>
                <a:gd name="connsiteY33" fmla="*/ 2980834 h 6199726"/>
                <a:gd name="connsiteX34" fmla="*/ 1287904 w 5426208"/>
                <a:gd name="connsiteY34" fmla="*/ 4102624 h 6199726"/>
                <a:gd name="connsiteX35" fmla="*/ 2042048 w 5426208"/>
                <a:gd name="connsiteY35" fmla="*/ 4715366 h 6199726"/>
                <a:gd name="connsiteX36" fmla="*/ 2771689 w 5426208"/>
                <a:gd name="connsiteY36" fmla="*/ 5012089 h 6199726"/>
                <a:gd name="connsiteX37" fmla="*/ 2315426 w 5426208"/>
                <a:gd name="connsiteY37" fmla="*/ 5092438 h 6199726"/>
                <a:gd name="connsiteX38" fmla="*/ 1495294 w 5426208"/>
                <a:gd name="connsiteY38" fmla="*/ 4922756 h 6199726"/>
                <a:gd name="connsiteX39" fmla="*/ 760003 w 5426208"/>
                <a:gd name="connsiteY39" fmla="*/ 4187465 h 6199726"/>
                <a:gd name="connsiteX40" fmla="*/ 260382 w 5426208"/>
                <a:gd name="connsiteY40" fmla="*/ 3291919 h 6199726"/>
                <a:gd name="connsiteX41" fmla="*/ 5859 w 5426208"/>
                <a:gd name="connsiteY41" fmla="*/ 2924273 h 6199726"/>
                <a:gd name="connsiteX42" fmla="*/ 109554 w 5426208"/>
                <a:gd name="connsiteY42" fmla="*/ 3518162 h 6199726"/>
                <a:gd name="connsiteX43" fmla="*/ 420638 w 5426208"/>
                <a:gd name="connsiteY43" fmla="*/ 4922756 h 6199726"/>
                <a:gd name="connsiteX44" fmla="*/ 910832 w 5426208"/>
                <a:gd name="connsiteY44" fmla="*/ 5544925 h 6199726"/>
                <a:gd name="connsiteX45" fmla="*/ 1523574 w 5426208"/>
                <a:gd name="connsiteY45" fmla="*/ 5761741 h 6199726"/>
                <a:gd name="connsiteX46" fmla="*/ 2336968 w 5426208"/>
                <a:gd name="connsiteY46" fmla="*/ 5729895 h 6199726"/>
                <a:gd name="connsiteX47" fmla="*/ 3483886 w 5426208"/>
                <a:gd name="connsiteY47" fmla="*/ 5540090 h 6199726"/>
                <a:gd name="connsiteX48" fmla="*/ 3704096 w 5426208"/>
                <a:gd name="connsiteY48" fmla="*/ 5581363 h 6199726"/>
                <a:gd name="connsiteX49" fmla="*/ 3506134 w 5426208"/>
                <a:gd name="connsiteY49" fmla="*/ 6199726 h 6199726"/>
                <a:gd name="connsiteX0" fmla="*/ 4469964 w 5426208"/>
                <a:gd name="connsiteY0" fmla="*/ 6067991 h 6199726"/>
                <a:gd name="connsiteX1" fmla="*/ 4204745 w 5426208"/>
                <a:gd name="connsiteY1" fmla="*/ 5516795 h 6199726"/>
                <a:gd name="connsiteX2" fmla="*/ 4281733 w 5426208"/>
                <a:gd name="connsiteY2" fmla="*/ 5237444 h 6199726"/>
                <a:gd name="connsiteX3" fmla="*/ 4631881 w 5426208"/>
                <a:gd name="connsiteY3" fmla="*/ 4847191 h 6199726"/>
                <a:gd name="connsiteX4" fmla="*/ 5058626 w 5426208"/>
                <a:gd name="connsiteY4" fmla="*/ 3800966 h 6199726"/>
                <a:gd name="connsiteX5" fmla="*/ 5416844 w 5426208"/>
                <a:gd name="connsiteY5" fmla="*/ 2735737 h 6199726"/>
                <a:gd name="connsiteX6" fmla="*/ 5253752 w 5426208"/>
                <a:gd name="connsiteY6" fmla="*/ 2747937 h 6199726"/>
                <a:gd name="connsiteX7" fmla="*/ 4553133 w 5426208"/>
                <a:gd name="connsiteY7" fmla="*/ 3267454 h 6199726"/>
                <a:gd name="connsiteX8" fmla="*/ 3745005 w 5426208"/>
                <a:gd name="connsiteY8" fmla="*/ 4101278 h 6199726"/>
                <a:gd name="connsiteX9" fmla="*/ 3798859 w 5426208"/>
                <a:gd name="connsiteY9" fmla="*/ 3549606 h 6199726"/>
                <a:gd name="connsiteX10" fmla="*/ 4150946 w 5426208"/>
                <a:gd name="connsiteY10" fmla="*/ 2009873 h 6199726"/>
                <a:gd name="connsiteX11" fmla="*/ 4285628 w 5426208"/>
                <a:gd name="connsiteY11" fmla="*/ 1302863 h 6199726"/>
                <a:gd name="connsiteX12" fmla="*/ 4313908 w 5426208"/>
                <a:gd name="connsiteY12" fmla="*/ 963498 h 6199726"/>
                <a:gd name="connsiteX13" fmla="*/ 4049958 w 5426208"/>
                <a:gd name="connsiteY13" fmla="*/ 1199168 h 6199726"/>
                <a:gd name="connsiteX14" fmla="*/ 3569191 w 5426208"/>
                <a:gd name="connsiteY14" fmla="*/ 1840191 h 6199726"/>
                <a:gd name="connsiteX15" fmla="*/ 3408935 w 5426208"/>
                <a:gd name="connsiteY15" fmla="*/ 2349238 h 6199726"/>
                <a:gd name="connsiteX16" fmla="*/ 3355734 w 5426208"/>
                <a:gd name="connsiteY16" fmla="*/ 3467538 h 6199726"/>
                <a:gd name="connsiteX17" fmla="*/ 3292845 w 5426208"/>
                <a:gd name="connsiteY17" fmla="*/ 4093197 h 6199726"/>
                <a:gd name="connsiteX18" fmla="*/ 3192806 w 5426208"/>
                <a:gd name="connsiteY18" fmla="*/ 3842803 h 6199726"/>
                <a:gd name="connsiteX19" fmla="*/ 3006290 w 5426208"/>
                <a:gd name="connsiteY19" fmla="*/ 2973071 h 6199726"/>
                <a:gd name="connsiteX20" fmla="*/ 2428547 w 5426208"/>
                <a:gd name="connsiteY20" fmla="*/ 1604521 h 6199726"/>
                <a:gd name="connsiteX21" fmla="*/ 2042048 w 5426208"/>
                <a:gd name="connsiteY21" fmla="*/ 680694 h 6199726"/>
                <a:gd name="connsiteX22" fmla="*/ 1976061 w 5426208"/>
                <a:gd name="connsiteY22" fmla="*/ 237634 h 6199726"/>
                <a:gd name="connsiteX23" fmla="*/ 1853512 w 5426208"/>
                <a:gd name="connsiteY23" fmla="*/ 1964 h 6199726"/>
                <a:gd name="connsiteX24" fmla="*/ 1674403 w 5426208"/>
                <a:gd name="connsiteY24" fmla="*/ 360183 h 6199726"/>
                <a:gd name="connsiteX25" fmla="*/ 1504721 w 5426208"/>
                <a:gd name="connsiteY25" fmla="*/ 1415985 h 6199726"/>
                <a:gd name="connsiteX26" fmla="*/ 1919500 w 5426208"/>
                <a:gd name="connsiteY26" fmla="*/ 2745164 h 6199726"/>
                <a:gd name="connsiteX27" fmla="*/ 2525505 w 5426208"/>
                <a:gd name="connsiteY27" fmla="*/ 3885807 h 6199726"/>
                <a:gd name="connsiteX28" fmla="*/ 2343706 w 5426208"/>
                <a:gd name="connsiteY28" fmla="*/ 3734978 h 6199726"/>
                <a:gd name="connsiteX29" fmla="*/ 1259624 w 5426208"/>
                <a:gd name="connsiteY29" fmla="*/ 2566055 h 6199726"/>
                <a:gd name="connsiteX30" fmla="*/ 760003 w 5426208"/>
                <a:gd name="connsiteY30" fmla="*/ 2019300 h 6199726"/>
                <a:gd name="connsiteX31" fmla="*/ 213248 w 5426208"/>
                <a:gd name="connsiteY31" fmla="*/ 1510253 h 6199726"/>
                <a:gd name="connsiteX32" fmla="*/ 213248 w 5426208"/>
                <a:gd name="connsiteY32" fmla="*/ 1642228 h 6199726"/>
                <a:gd name="connsiteX33" fmla="*/ 694015 w 5426208"/>
                <a:gd name="connsiteY33" fmla="*/ 2980834 h 6199726"/>
                <a:gd name="connsiteX34" fmla="*/ 1287904 w 5426208"/>
                <a:gd name="connsiteY34" fmla="*/ 4102624 h 6199726"/>
                <a:gd name="connsiteX35" fmla="*/ 2042048 w 5426208"/>
                <a:gd name="connsiteY35" fmla="*/ 4715366 h 6199726"/>
                <a:gd name="connsiteX36" fmla="*/ 2771689 w 5426208"/>
                <a:gd name="connsiteY36" fmla="*/ 5012089 h 6199726"/>
                <a:gd name="connsiteX37" fmla="*/ 2315426 w 5426208"/>
                <a:gd name="connsiteY37" fmla="*/ 5092438 h 6199726"/>
                <a:gd name="connsiteX38" fmla="*/ 1495294 w 5426208"/>
                <a:gd name="connsiteY38" fmla="*/ 4922756 h 6199726"/>
                <a:gd name="connsiteX39" fmla="*/ 760003 w 5426208"/>
                <a:gd name="connsiteY39" fmla="*/ 4187465 h 6199726"/>
                <a:gd name="connsiteX40" fmla="*/ 260382 w 5426208"/>
                <a:gd name="connsiteY40" fmla="*/ 3291919 h 6199726"/>
                <a:gd name="connsiteX41" fmla="*/ 5859 w 5426208"/>
                <a:gd name="connsiteY41" fmla="*/ 2924273 h 6199726"/>
                <a:gd name="connsiteX42" fmla="*/ 109554 w 5426208"/>
                <a:gd name="connsiteY42" fmla="*/ 3518162 h 6199726"/>
                <a:gd name="connsiteX43" fmla="*/ 420638 w 5426208"/>
                <a:gd name="connsiteY43" fmla="*/ 4922756 h 6199726"/>
                <a:gd name="connsiteX44" fmla="*/ 910832 w 5426208"/>
                <a:gd name="connsiteY44" fmla="*/ 5544925 h 6199726"/>
                <a:gd name="connsiteX45" fmla="*/ 1523574 w 5426208"/>
                <a:gd name="connsiteY45" fmla="*/ 5761741 h 6199726"/>
                <a:gd name="connsiteX46" fmla="*/ 2336968 w 5426208"/>
                <a:gd name="connsiteY46" fmla="*/ 5729895 h 6199726"/>
                <a:gd name="connsiteX47" fmla="*/ 3483886 w 5426208"/>
                <a:gd name="connsiteY47" fmla="*/ 5540090 h 6199726"/>
                <a:gd name="connsiteX48" fmla="*/ 3704096 w 5426208"/>
                <a:gd name="connsiteY48" fmla="*/ 5581363 h 6199726"/>
                <a:gd name="connsiteX49" fmla="*/ 3506134 w 5426208"/>
                <a:gd name="connsiteY49" fmla="*/ 6199726 h 6199726"/>
                <a:gd name="connsiteX0" fmla="*/ 4469964 w 5426208"/>
                <a:gd name="connsiteY0" fmla="*/ 6067991 h 6199726"/>
                <a:gd name="connsiteX1" fmla="*/ 4204745 w 5426208"/>
                <a:gd name="connsiteY1" fmla="*/ 5516795 h 6199726"/>
                <a:gd name="connsiteX2" fmla="*/ 4281733 w 5426208"/>
                <a:gd name="connsiteY2" fmla="*/ 5237444 h 6199726"/>
                <a:gd name="connsiteX3" fmla="*/ 4631881 w 5426208"/>
                <a:gd name="connsiteY3" fmla="*/ 4847191 h 6199726"/>
                <a:gd name="connsiteX4" fmla="*/ 5058626 w 5426208"/>
                <a:gd name="connsiteY4" fmla="*/ 3800966 h 6199726"/>
                <a:gd name="connsiteX5" fmla="*/ 5416844 w 5426208"/>
                <a:gd name="connsiteY5" fmla="*/ 2735737 h 6199726"/>
                <a:gd name="connsiteX6" fmla="*/ 5253752 w 5426208"/>
                <a:gd name="connsiteY6" fmla="*/ 2747937 h 6199726"/>
                <a:gd name="connsiteX7" fmla="*/ 4553133 w 5426208"/>
                <a:gd name="connsiteY7" fmla="*/ 3267454 h 6199726"/>
                <a:gd name="connsiteX8" fmla="*/ 3745005 w 5426208"/>
                <a:gd name="connsiteY8" fmla="*/ 4101278 h 6199726"/>
                <a:gd name="connsiteX9" fmla="*/ 3798859 w 5426208"/>
                <a:gd name="connsiteY9" fmla="*/ 3549606 h 6199726"/>
                <a:gd name="connsiteX10" fmla="*/ 4150946 w 5426208"/>
                <a:gd name="connsiteY10" fmla="*/ 2009873 h 6199726"/>
                <a:gd name="connsiteX11" fmla="*/ 4285628 w 5426208"/>
                <a:gd name="connsiteY11" fmla="*/ 1302863 h 6199726"/>
                <a:gd name="connsiteX12" fmla="*/ 4313908 w 5426208"/>
                <a:gd name="connsiteY12" fmla="*/ 963498 h 6199726"/>
                <a:gd name="connsiteX13" fmla="*/ 4049958 w 5426208"/>
                <a:gd name="connsiteY13" fmla="*/ 1199168 h 6199726"/>
                <a:gd name="connsiteX14" fmla="*/ 3569191 w 5426208"/>
                <a:gd name="connsiteY14" fmla="*/ 1840191 h 6199726"/>
                <a:gd name="connsiteX15" fmla="*/ 3408935 w 5426208"/>
                <a:gd name="connsiteY15" fmla="*/ 2349238 h 6199726"/>
                <a:gd name="connsiteX16" fmla="*/ 3355734 w 5426208"/>
                <a:gd name="connsiteY16" fmla="*/ 3467538 h 6199726"/>
                <a:gd name="connsiteX17" fmla="*/ 3292845 w 5426208"/>
                <a:gd name="connsiteY17" fmla="*/ 4093197 h 6199726"/>
                <a:gd name="connsiteX18" fmla="*/ 3192806 w 5426208"/>
                <a:gd name="connsiteY18" fmla="*/ 3842803 h 6199726"/>
                <a:gd name="connsiteX19" fmla="*/ 3006290 w 5426208"/>
                <a:gd name="connsiteY19" fmla="*/ 2973071 h 6199726"/>
                <a:gd name="connsiteX20" fmla="*/ 2428547 w 5426208"/>
                <a:gd name="connsiteY20" fmla="*/ 1604521 h 6199726"/>
                <a:gd name="connsiteX21" fmla="*/ 2042048 w 5426208"/>
                <a:gd name="connsiteY21" fmla="*/ 680694 h 6199726"/>
                <a:gd name="connsiteX22" fmla="*/ 1976061 w 5426208"/>
                <a:gd name="connsiteY22" fmla="*/ 237634 h 6199726"/>
                <a:gd name="connsiteX23" fmla="*/ 1853512 w 5426208"/>
                <a:gd name="connsiteY23" fmla="*/ 1964 h 6199726"/>
                <a:gd name="connsiteX24" fmla="*/ 1674403 w 5426208"/>
                <a:gd name="connsiteY24" fmla="*/ 360183 h 6199726"/>
                <a:gd name="connsiteX25" fmla="*/ 1504721 w 5426208"/>
                <a:gd name="connsiteY25" fmla="*/ 1415985 h 6199726"/>
                <a:gd name="connsiteX26" fmla="*/ 1919500 w 5426208"/>
                <a:gd name="connsiteY26" fmla="*/ 2745164 h 6199726"/>
                <a:gd name="connsiteX27" fmla="*/ 2525505 w 5426208"/>
                <a:gd name="connsiteY27" fmla="*/ 3885807 h 6199726"/>
                <a:gd name="connsiteX28" fmla="*/ 2343706 w 5426208"/>
                <a:gd name="connsiteY28" fmla="*/ 3734978 h 6199726"/>
                <a:gd name="connsiteX29" fmla="*/ 1259624 w 5426208"/>
                <a:gd name="connsiteY29" fmla="*/ 2566055 h 6199726"/>
                <a:gd name="connsiteX30" fmla="*/ 760003 w 5426208"/>
                <a:gd name="connsiteY30" fmla="*/ 2019300 h 6199726"/>
                <a:gd name="connsiteX31" fmla="*/ 213248 w 5426208"/>
                <a:gd name="connsiteY31" fmla="*/ 1510253 h 6199726"/>
                <a:gd name="connsiteX32" fmla="*/ 213248 w 5426208"/>
                <a:gd name="connsiteY32" fmla="*/ 1642228 h 6199726"/>
                <a:gd name="connsiteX33" fmla="*/ 694015 w 5426208"/>
                <a:gd name="connsiteY33" fmla="*/ 2980834 h 6199726"/>
                <a:gd name="connsiteX34" fmla="*/ 1287904 w 5426208"/>
                <a:gd name="connsiteY34" fmla="*/ 4102624 h 6199726"/>
                <a:gd name="connsiteX35" fmla="*/ 2042048 w 5426208"/>
                <a:gd name="connsiteY35" fmla="*/ 4715366 h 6199726"/>
                <a:gd name="connsiteX36" fmla="*/ 2771689 w 5426208"/>
                <a:gd name="connsiteY36" fmla="*/ 5012089 h 6199726"/>
                <a:gd name="connsiteX37" fmla="*/ 2258473 w 5426208"/>
                <a:gd name="connsiteY37" fmla="*/ 5048142 h 6199726"/>
                <a:gd name="connsiteX38" fmla="*/ 1495294 w 5426208"/>
                <a:gd name="connsiteY38" fmla="*/ 4922756 h 6199726"/>
                <a:gd name="connsiteX39" fmla="*/ 760003 w 5426208"/>
                <a:gd name="connsiteY39" fmla="*/ 4187465 h 6199726"/>
                <a:gd name="connsiteX40" fmla="*/ 260382 w 5426208"/>
                <a:gd name="connsiteY40" fmla="*/ 3291919 h 6199726"/>
                <a:gd name="connsiteX41" fmla="*/ 5859 w 5426208"/>
                <a:gd name="connsiteY41" fmla="*/ 2924273 h 6199726"/>
                <a:gd name="connsiteX42" fmla="*/ 109554 w 5426208"/>
                <a:gd name="connsiteY42" fmla="*/ 3518162 h 6199726"/>
                <a:gd name="connsiteX43" fmla="*/ 420638 w 5426208"/>
                <a:gd name="connsiteY43" fmla="*/ 4922756 h 6199726"/>
                <a:gd name="connsiteX44" fmla="*/ 910832 w 5426208"/>
                <a:gd name="connsiteY44" fmla="*/ 5544925 h 6199726"/>
                <a:gd name="connsiteX45" fmla="*/ 1523574 w 5426208"/>
                <a:gd name="connsiteY45" fmla="*/ 5761741 h 6199726"/>
                <a:gd name="connsiteX46" fmla="*/ 2336968 w 5426208"/>
                <a:gd name="connsiteY46" fmla="*/ 5729895 h 6199726"/>
                <a:gd name="connsiteX47" fmla="*/ 3483886 w 5426208"/>
                <a:gd name="connsiteY47" fmla="*/ 5540090 h 6199726"/>
                <a:gd name="connsiteX48" fmla="*/ 3704096 w 5426208"/>
                <a:gd name="connsiteY48" fmla="*/ 5581363 h 6199726"/>
                <a:gd name="connsiteX49" fmla="*/ 3506134 w 5426208"/>
                <a:gd name="connsiteY49" fmla="*/ 6199726 h 6199726"/>
                <a:gd name="connsiteX0" fmla="*/ 4469964 w 5426208"/>
                <a:gd name="connsiteY0" fmla="*/ 6067991 h 6199726"/>
                <a:gd name="connsiteX1" fmla="*/ 4204745 w 5426208"/>
                <a:gd name="connsiteY1" fmla="*/ 5516795 h 6199726"/>
                <a:gd name="connsiteX2" fmla="*/ 4281733 w 5426208"/>
                <a:gd name="connsiteY2" fmla="*/ 5237444 h 6199726"/>
                <a:gd name="connsiteX3" fmla="*/ 4631881 w 5426208"/>
                <a:gd name="connsiteY3" fmla="*/ 4847191 h 6199726"/>
                <a:gd name="connsiteX4" fmla="*/ 5058626 w 5426208"/>
                <a:gd name="connsiteY4" fmla="*/ 3800966 h 6199726"/>
                <a:gd name="connsiteX5" fmla="*/ 5416844 w 5426208"/>
                <a:gd name="connsiteY5" fmla="*/ 2735737 h 6199726"/>
                <a:gd name="connsiteX6" fmla="*/ 5253752 w 5426208"/>
                <a:gd name="connsiteY6" fmla="*/ 2747937 h 6199726"/>
                <a:gd name="connsiteX7" fmla="*/ 4553133 w 5426208"/>
                <a:gd name="connsiteY7" fmla="*/ 3267454 h 6199726"/>
                <a:gd name="connsiteX8" fmla="*/ 3745005 w 5426208"/>
                <a:gd name="connsiteY8" fmla="*/ 4101278 h 6199726"/>
                <a:gd name="connsiteX9" fmla="*/ 3798859 w 5426208"/>
                <a:gd name="connsiteY9" fmla="*/ 3549606 h 6199726"/>
                <a:gd name="connsiteX10" fmla="*/ 4150946 w 5426208"/>
                <a:gd name="connsiteY10" fmla="*/ 2009873 h 6199726"/>
                <a:gd name="connsiteX11" fmla="*/ 4285628 w 5426208"/>
                <a:gd name="connsiteY11" fmla="*/ 1302863 h 6199726"/>
                <a:gd name="connsiteX12" fmla="*/ 4313908 w 5426208"/>
                <a:gd name="connsiteY12" fmla="*/ 963498 h 6199726"/>
                <a:gd name="connsiteX13" fmla="*/ 4049958 w 5426208"/>
                <a:gd name="connsiteY13" fmla="*/ 1199168 h 6199726"/>
                <a:gd name="connsiteX14" fmla="*/ 3569191 w 5426208"/>
                <a:gd name="connsiteY14" fmla="*/ 1840191 h 6199726"/>
                <a:gd name="connsiteX15" fmla="*/ 3408935 w 5426208"/>
                <a:gd name="connsiteY15" fmla="*/ 2349238 h 6199726"/>
                <a:gd name="connsiteX16" fmla="*/ 3355734 w 5426208"/>
                <a:gd name="connsiteY16" fmla="*/ 3467538 h 6199726"/>
                <a:gd name="connsiteX17" fmla="*/ 3292845 w 5426208"/>
                <a:gd name="connsiteY17" fmla="*/ 4093197 h 6199726"/>
                <a:gd name="connsiteX18" fmla="*/ 3192806 w 5426208"/>
                <a:gd name="connsiteY18" fmla="*/ 3842803 h 6199726"/>
                <a:gd name="connsiteX19" fmla="*/ 3006290 w 5426208"/>
                <a:gd name="connsiteY19" fmla="*/ 2973071 h 6199726"/>
                <a:gd name="connsiteX20" fmla="*/ 2428547 w 5426208"/>
                <a:gd name="connsiteY20" fmla="*/ 1604521 h 6199726"/>
                <a:gd name="connsiteX21" fmla="*/ 2042048 w 5426208"/>
                <a:gd name="connsiteY21" fmla="*/ 680694 h 6199726"/>
                <a:gd name="connsiteX22" fmla="*/ 1976061 w 5426208"/>
                <a:gd name="connsiteY22" fmla="*/ 237634 h 6199726"/>
                <a:gd name="connsiteX23" fmla="*/ 1853512 w 5426208"/>
                <a:gd name="connsiteY23" fmla="*/ 1964 h 6199726"/>
                <a:gd name="connsiteX24" fmla="*/ 1674403 w 5426208"/>
                <a:gd name="connsiteY24" fmla="*/ 360183 h 6199726"/>
                <a:gd name="connsiteX25" fmla="*/ 1504721 w 5426208"/>
                <a:gd name="connsiteY25" fmla="*/ 1415985 h 6199726"/>
                <a:gd name="connsiteX26" fmla="*/ 1919500 w 5426208"/>
                <a:gd name="connsiteY26" fmla="*/ 2745164 h 6199726"/>
                <a:gd name="connsiteX27" fmla="*/ 2525505 w 5426208"/>
                <a:gd name="connsiteY27" fmla="*/ 3885807 h 6199726"/>
                <a:gd name="connsiteX28" fmla="*/ 2343706 w 5426208"/>
                <a:gd name="connsiteY28" fmla="*/ 3734978 h 6199726"/>
                <a:gd name="connsiteX29" fmla="*/ 1259624 w 5426208"/>
                <a:gd name="connsiteY29" fmla="*/ 2566055 h 6199726"/>
                <a:gd name="connsiteX30" fmla="*/ 760003 w 5426208"/>
                <a:gd name="connsiteY30" fmla="*/ 2019300 h 6199726"/>
                <a:gd name="connsiteX31" fmla="*/ 213248 w 5426208"/>
                <a:gd name="connsiteY31" fmla="*/ 1510253 h 6199726"/>
                <a:gd name="connsiteX32" fmla="*/ 213248 w 5426208"/>
                <a:gd name="connsiteY32" fmla="*/ 1642228 h 6199726"/>
                <a:gd name="connsiteX33" fmla="*/ 694015 w 5426208"/>
                <a:gd name="connsiteY33" fmla="*/ 2980834 h 6199726"/>
                <a:gd name="connsiteX34" fmla="*/ 1287904 w 5426208"/>
                <a:gd name="connsiteY34" fmla="*/ 4102624 h 6199726"/>
                <a:gd name="connsiteX35" fmla="*/ 2042048 w 5426208"/>
                <a:gd name="connsiteY35" fmla="*/ 4715366 h 6199726"/>
                <a:gd name="connsiteX36" fmla="*/ 2771689 w 5426208"/>
                <a:gd name="connsiteY36" fmla="*/ 5012089 h 6199726"/>
                <a:gd name="connsiteX37" fmla="*/ 2258473 w 5426208"/>
                <a:gd name="connsiteY37" fmla="*/ 5048142 h 6199726"/>
                <a:gd name="connsiteX38" fmla="*/ 1485802 w 5426208"/>
                <a:gd name="connsiteY38" fmla="*/ 4878460 h 6199726"/>
                <a:gd name="connsiteX39" fmla="*/ 760003 w 5426208"/>
                <a:gd name="connsiteY39" fmla="*/ 4187465 h 6199726"/>
                <a:gd name="connsiteX40" fmla="*/ 260382 w 5426208"/>
                <a:gd name="connsiteY40" fmla="*/ 3291919 h 6199726"/>
                <a:gd name="connsiteX41" fmla="*/ 5859 w 5426208"/>
                <a:gd name="connsiteY41" fmla="*/ 2924273 h 6199726"/>
                <a:gd name="connsiteX42" fmla="*/ 109554 w 5426208"/>
                <a:gd name="connsiteY42" fmla="*/ 3518162 h 6199726"/>
                <a:gd name="connsiteX43" fmla="*/ 420638 w 5426208"/>
                <a:gd name="connsiteY43" fmla="*/ 4922756 h 6199726"/>
                <a:gd name="connsiteX44" fmla="*/ 910832 w 5426208"/>
                <a:gd name="connsiteY44" fmla="*/ 5544925 h 6199726"/>
                <a:gd name="connsiteX45" fmla="*/ 1523574 w 5426208"/>
                <a:gd name="connsiteY45" fmla="*/ 5761741 h 6199726"/>
                <a:gd name="connsiteX46" fmla="*/ 2336968 w 5426208"/>
                <a:gd name="connsiteY46" fmla="*/ 5729895 h 6199726"/>
                <a:gd name="connsiteX47" fmla="*/ 3483886 w 5426208"/>
                <a:gd name="connsiteY47" fmla="*/ 5540090 h 6199726"/>
                <a:gd name="connsiteX48" fmla="*/ 3704096 w 5426208"/>
                <a:gd name="connsiteY48" fmla="*/ 5581363 h 6199726"/>
                <a:gd name="connsiteX49" fmla="*/ 3506134 w 5426208"/>
                <a:gd name="connsiteY49" fmla="*/ 6199726 h 6199726"/>
                <a:gd name="connsiteX0" fmla="*/ 4469964 w 5426208"/>
                <a:gd name="connsiteY0" fmla="*/ 6067991 h 6199726"/>
                <a:gd name="connsiteX1" fmla="*/ 4204745 w 5426208"/>
                <a:gd name="connsiteY1" fmla="*/ 5516795 h 6199726"/>
                <a:gd name="connsiteX2" fmla="*/ 4281733 w 5426208"/>
                <a:gd name="connsiteY2" fmla="*/ 5237444 h 6199726"/>
                <a:gd name="connsiteX3" fmla="*/ 4631881 w 5426208"/>
                <a:gd name="connsiteY3" fmla="*/ 4847191 h 6199726"/>
                <a:gd name="connsiteX4" fmla="*/ 5058626 w 5426208"/>
                <a:gd name="connsiteY4" fmla="*/ 3800966 h 6199726"/>
                <a:gd name="connsiteX5" fmla="*/ 5416844 w 5426208"/>
                <a:gd name="connsiteY5" fmla="*/ 2735737 h 6199726"/>
                <a:gd name="connsiteX6" fmla="*/ 5253752 w 5426208"/>
                <a:gd name="connsiteY6" fmla="*/ 2747937 h 6199726"/>
                <a:gd name="connsiteX7" fmla="*/ 4553133 w 5426208"/>
                <a:gd name="connsiteY7" fmla="*/ 3267454 h 6199726"/>
                <a:gd name="connsiteX8" fmla="*/ 3920181 w 5426208"/>
                <a:gd name="connsiteY8" fmla="*/ 4277967 h 6199726"/>
                <a:gd name="connsiteX9" fmla="*/ 3798859 w 5426208"/>
                <a:gd name="connsiteY9" fmla="*/ 3549606 h 6199726"/>
                <a:gd name="connsiteX10" fmla="*/ 4150946 w 5426208"/>
                <a:gd name="connsiteY10" fmla="*/ 2009873 h 6199726"/>
                <a:gd name="connsiteX11" fmla="*/ 4285628 w 5426208"/>
                <a:gd name="connsiteY11" fmla="*/ 1302863 h 6199726"/>
                <a:gd name="connsiteX12" fmla="*/ 4313908 w 5426208"/>
                <a:gd name="connsiteY12" fmla="*/ 963498 h 6199726"/>
                <a:gd name="connsiteX13" fmla="*/ 4049958 w 5426208"/>
                <a:gd name="connsiteY13" fmla="*/ 1199168 h 6199726"/>
                <a:gd name="connsiteX14" fmla="*/ 3569191 w 5426208"/>
                <a:gd name="connsiteY14" fmla="*/ 1840191 h 6199726"/>
                <a:gd name="connsiteX15" fmla="*/ 3408935 w 5426208"/>
                <a:gd name="connsiteY15" fmla="*/ 2349238 h 6199726"/>
                <a:gd name="connsiteX16" fmla="*/ 3355734 w 5426208"/>
                <a:gd name="connsiteY16" fmla="*/ 3467538 h 6199726"/>
                <a:gd name="connsiteX17" fmla="*/ 3292845 w 5426208"/>
                <a:gd name="connsiteY17" fmla="*/ 4093197 h 6199726"/>
                <a:gd name="connsiteX18" fmla="*/ 3192806 w 5426208"/>
                <a:gd name="connsiteY18" fmla="*/ 3842803 h 6199726"/>
                <a:gd name="connsiteX19" fmla="*/ 3006290 w 5426208"/>
                <a:gd name="connsiteY19" fmla="*/ 2973071 h 6199726"/>
                <a:gd name="connsiteX20" fmla="*/ 2428547 w 5426208"/>
                <a:gd name="connsiteY20" fmla="*/ 1604521 h 6199726"/>
                <a:gd name="connsiteX21" fmla="*/ 2042048 w 5426208"/>
                <a:gd name="connsiteY21" fmla="*/ 680694 h 6199726"/>
                <a:gd name="connsiteX22" fmla="*/ 1976061 w 5426208"/>
                <a:gd name="connsiteY22" fmla="*/ 237634 h 6199726"/>
                <a:gd name="connsiteX23" fmla="*/ 1853512 w 5426208"/>
                <a:gd name="connsiteY23" fmla="*/ 1964 h 6199726"/>
                <a:gd name="connsiteX24" fmla="*/ 1674403 w 5426208"/>
                <a:gd name="connsiteY24" fmla="*/ 360183 h 6199726"/>
                <a:gd name="connsiteX25" fmla="*/ 1504721 w 5426208"/>
                <a:gd name="connsiteY25" fmla="*/ 1415985 h 6199726"/>
                <a:gd name="connsiteX26" fmla="*/ 1919500 w 5426208"/>
                <a:gd name="connsiteY26" fmla="*/ 2745164 h 6199726"/>
                <a:gd name="connsiteX27" fmla="*/ 2525505 w 5426208"/>
                <a:gd name="connsiteY27" fmla="*/ 3885807 h 6199726"/>
                <a:gd name="connsiteX28" fmla="*/ 2343706 w 5426208"/>
                <a:gd name="connsiteY28" fmla="*/ 3734978 h 6199726"/>
                <a:gd name="connsiteX29" fmla="*/ 1259624 w 5426208"/>
                <a:gd name="connsiteY29" fmla="*/ 2566055 h 6199726"/>
                <a:gd name="connsiteX30" fmla="*/ 760003 w 5426208"/>
                <a:gd name="connsiteY30" fmla="*/ 2019300 h 6199726"/>
                <a:gd name="connsiteX31" fmla="*/ 213248 w 5426208"/>
                <a:gd name="connsiteY31" fmla="*/ 1510253 h 6199726"/>
                <a:gd name="connsiteX32" fmla="*/ 213248 w 5426208"/>
                <a:gd name="connsiteY32" fmla="*/ 1642228 h 6199726"/>
                <a:gd name="connsiteX33" fmla="*/ 694015 w 5426208"/>
                <a:gd name="connsiteY33" fmla="*/ 2980834 h 6199726"/>
                <a:gd name="connsiteX34" fmla="*/ 1287904 w 5426208"/>
                <a:gd name="connsiteY34" fmla="*/ 4102624 h 6199726"/>
                <a:gd name="connsiteX35" fmla="*/ 2042048 w 5426208"/>
                <a:gd name="connsiteY35" fmla="*/ 4715366 h 6199726"/>
                <a:gd name="connsiteX36" fmla="*/ 2771689 w 5426208"/>
                <a:gd name="connsiteY36" fmla="*/ 5012089 h 6199726"/>
                <a:gd name="connsiteX37" fmla="*/ 2258473 w 5426208"/>
                <a:gd name="connsiteY37" fmla="*/ 5048142 h 6199726"/>
                <a:gd name="connsiteX38" fmla="*/ 1485802 w 5426208"/>
                <a:gd name="connsiteY38" fmla="*/ 4878460 h 6199726"/>
                <a:gd name="connsiteX39" fmla="*/ 760003 w 5426208"/>
                <a:gd name="connsiteY39" fmla="*/ 4187465 h 6199726"/>
                <a:gd name="connsiteX40" fmla="*/ 260382 w 5426208"/>
                <a:gd name="connsiteY40" fmla="*/ 3291919 h 6199726"/>
                <a:gd name="connsiteX41" fmla="*/ 5859 w 5426208"/>
                <a:gd name="connsiteY41" fmla="*/ 2924273 h 6199726"/>
                <a:gd name="connsiteX42" fmla="*/ 109554 w 5426208"/>
                <a:gd name="connsiteY42" fmla="*/ 3518162 h 6199726"/>
                <a:gd name="connsiteX43" fmla="*/ 420638 w 5426208"/>
                <a:gd name="connsiteY43" fmla="*/ 4922756 h 6199726"/>
                <a:gd name="connsiteX44" fmla="*/ 910832 w 5426208"/>
                <a:gd name="connsiteY44" fmla="*/ 5544925 h 6199726"/>
                <a:gd name="connsiteX45" fmla="*/ 1523574 w 5426208"/>
                <a:gd name="connsiteY45" fmla="*/ 5761741 h 6199726"/>
                <a:gd name="connsiteX46" fmla="*/ 2336968 w 5426208"/>
                <a:gd name="connsiteY46" fmla="*/ 5729895 h 6199726"/>
                <a:gd name="connsiteX47" fmla="*/ 3483886 w 5426208"/>
                <a:gd name="connsiteY47" fmla="*/ 5540090 h 6199726"/>
                <a:gd name="connsiteX48" fmla="*/ 3704096 w 5426208"/>
                <a:gd name="connsiteY48" fmla="*/ 5581363 h 6199726"/>
                <a:gd name="connsiteX49" fmla="*/ 3506134 w 5426208"/>
                <a:gd name="connsiteY49" fmla="*/ 6199726 h 6199726"/>
                <a:gd name="connsiteX0" fmla="*/ 4469964 w 5426208"/>
                <a:gd name="connsiteY0" fmla="*/ 6067991 h 6199726"/>
                <a:gd name="connsiteX1" fmla="*/ 4204745 w 5426208"/>
                <a:gd name="connsiteY1" fmla="*/ 5516795 h 6199726"/>
                <a:gd name="connsiteX2" fmla="*/ 4281733 w 5426208"/>
                <a:gd name="connsiteY2" fmla="*/ 5237444 h 6199726"/>
                <a:gd name="connsiteX3" fmla="*/ 4631881 w 5426208"/>
                <a:gd name="connsiteY3" fmla="*/ 4847191 h 6199726"/>
                <a:gd name="connsiteX4" fmla="*/ 5058626 w 5426208"/>
                <a:gd name="connsiteY4" fmla="*/ 3800966 h 6199726"/>
                <a:gd name="connsiteX5" fmla="*/ 5416844 w 5426208"/>
                <a:gd name="connsiteY5" fmla="*/ 2735737 h 6199726"/>
                <a:gd name="connsiteX6" fmla="*/ 5253752 w 5426208"/>
                <a:gd name="connsiteY6" fmla="*/ 2747937 h 6199726"/>
                <a:gd name="connsiteX7" fmla="*/ 4553133 w 5426208"/>
                <a:gd name="connsiteY7" fmla="*/ 3267454 h 6199726"/>
                <a:gd name="connsiteX8" fmla="*/ 3920181 w 5426208"/>
                <a:gd name="connsiteY8" fmla="*/ 4277967 h 6199726"/>
                <a:gd name="connsiteX9" fmla="*/ 3798859 w 5426208"/>
                <a:gd name="connsiteY9" fmla="*/ 3549606 h 6199726"/>
                <a:gd name="connsiteX10" fmla="*/ 4150946 w 5426208"/>
                <a:gd name="connsiteY10" fmla="*/ 2009873 h 6199726"/>
                <a:gd name="connsiteX11" fmla="*/ 4285628 w 5426208"/>
                <a:gd name="connsiteY11" fmla="*/ 1302863 h 6199726"/>
                <a:gd name="connsiteX12" fmla="*/ 4313908 w 5426208"/>
                <a:gd name="connsiteY12" fmla="*/ 963498 h 6199726"/>
                <a:gd name="connsiteX13" fmla="*/ 4049958 w 5426208"/>
                <a:gd name="connsiteY13" fmla="*/ 1199168 h 6199726"/>
                <a:gd name="connsiteX14" fmla="*/ 3569191 w 5426208"/>
                <a:gd name="connsiteY14" fmla="*/ 1840191 h 6199726"/>
                <a:gd name="connsiteX15" fmla="*/ 3408935 w 5426208"/>
                <a:gd name="connsiteY15" fmla="*/ 2349238 h 6199726"/>
                <a:gd name="connsiteX16" fmla="*/ 3355734 w 5426208"/>
                <a:gd name="connsiteY16" fmla="*/ 3467538 h 6199726"/>
                <a:gd name="connsiteX17" fmla="*/ 3292845 w 5426208"/>
                <a:gd name="connsiteY17" fmla="*/ 4093197 h 6199726"/>
                <a:gd name="connsiteX18" fmla="*/ 3192806 w 5426208"/>
                <a:gd name="connsiteY18" fmla="*/ 3842803 h 6199726"/>
                <a:gd name="connsiteX19" fmla="*/ 3006290 w 5426208"/>
                <a:gd name="connsiteY19" fmla="*/ 2973071 h 6199726"/>
                <a:gd name="connsiteX20" fmla="*/ 2428547 w 5426208"/>
                <a:gd name="connsiteY20" fmla="*/ 1604521 h 6199726"/>
                <a:gd name="connsiteX21" fmla="*/ 2042048 w 5426208"/>
                <a:gd name="connsiteY21" fmla="*/ 680694 h 6199726"/>
                <a:gd name="connsiteX22" fmla="*/ 1976061 w 5426208"/>
                <a:gd name="connsiteY22" fmla="*/ 237634 h 6199726"/>
                <a:gd name="connsiteX23" fmla="*/ 1853512 w 5426208"/>
                <a:gd name="connsiteY23" fmla="*/ 1964 h 6199726"/>
                <a:gd name="connsiteX24" fmla="*/ 1674403 w 5426208"/>
                <a:gd name="connsiteY24" fmla="*/ 360183 h 6199726"/>
                <a:gd name="connsiteX25" fmla="*/ 1504721 w 5426208"/>
                <a:gd name="connsiteY25" fmla="*/ 1415985 h 6199726"/>
                <a:gd name="connsiteX26" fmla="*/ 1919500 w 5426208"/>
                <a:gd name="connsiteY26" fmla="*/ 2745164 h 6199726"/>
                <a:gd name="connsiteX27" fmla="*/ 2525505 w 5426208"/>
                <a:gd name="connsiteY27" fmla="*/ 3885807 h 6199726"/>
                <a:gd name="connsiteX28" fmla="*/ 2343706 w 5426208"/>
                <a:gd name="connsiteY28" fmla="*/ 3734978 h 6199726"/>
                <a:gd name="connsiteX29" fmla="*/ 1259624 w 5426208"/>
                <a:gd name="connsiteY29" fmla="*/ 2566055 h 6199726"/>
                <a:gd name="connsiteX30" fmla="*/ 760003 w 5426208"/>
                <a:gd name="connsiteY30" fmla="*/ 2019300 h 6199726"/>
                <a:gd name="connsiteX31" fmla="*/ 213248 w 5426208"/>
                <a:gd name="connsiteY31" fmla="*/ 1510253 h 6199726"/>
                <a:gd name="connsiteX32" fmla="*/ 213248 w 5426208"/>
                <a:gd name="connsiteY32" fmla="*/ 1642228 h 6199726"/>
                <a:gd name="connsiteX33" fmla="*/ 694015 w 5426208"/>
                <a:gd name="connsiteY33" fmla="*/ 2980834 h 6199726"/>
                <a:gd name="connsiteX34" fmla="*/ 1287904 w 5426208"/>
                <a:gd name="connsiteY34" fmla="*/ 4102624 h 6199726"/>
                <a:gd name="connsiteX35" fmla="*/ 2042048 w 5426208"/>
                <a:gd name="connsiteY35" fmla="*/ 4715366 h 6199726"/>
                <a:gd name="connsiteX36" fmla="*/ 2771689 w 5426208"/>
                <a:gd name="connsiteY36" fmla="*/ 5012089 h 6199726"/>
                <a:gd name="connsiteX37" fmla="*/ 2258473 w 5426208"/>
                <a:gd name="connsiteY37" fmla="*/ 5048142 h 6199726"/>
                <a:gd name="connsiteX38" fmla="*/ 1485802 w 5426208"/>
                <a:gd name="connsiteY38" fmla="*/ 4878460 h 6199726"/>
                <a:gd name="connsiteX39" fmla="*/ 760003 w 5426208"/>
                <a:gd name="connsiteY39" fmla="*/ 4187465 h 6199726"/>
                <a:gd name="connsiteX40" fmla="*/ 260382 w 5426208"/>
                <a:gd name="connsiteY40" fmla="*/ 3291919 h 6199726"/>
                <a:gd name="connsiteX41" fmla="*/ 5859 w 5426208"/>
                <a:gd name="connsiteY41" fmla="*/ 2924273 h 6199726"/>
                <a:gd name="connsiteX42" fmla="*/ 109554 w 5426208"/>
                <a:gd name="connsiteY42" fmla="*/ 3518162 h 6199726"/>
                <a:gd name="connsiteX43" fmla="*/ 420638 w 5426208"/>
                <a:gd name="connsiteY43" fmla="*/ 4922756 h 6199726"/>
                <a:gd name="connsiteX44" fmla="*/ 910832 w 5426208"/>
                <a:gd name="connsiteY44" fmla="*/ 5544925 h 6199726"/>
                <a:gd name="connsiteX45" fmla="*/ 1523574 w 5426208"/>
                <a:gd name="connsiteY45" fmla="*/ 5761741 h 6199726"/>
                <a:gd name="connsiteX46" fmla="*/ 2336968 w 5426208"/>
                <a:gd name="connsiteY46" fmla="*/ 5729895 h 6199726"/>
                <a:gd name="connsiteX47" fmla="*/ 3483886 w 5426208"/>
                <a:gd name="connsiteY47" fmla="*/ 5540090 h 6199726"/>
                <a:gd name="connsiteX48" fmla="*/ 3704096 w 5426208"/>
                <a:gd name="connsiteY48" fmla="*/ 5581363 h 6199726"/>
                <a:gd name="connsiteX49" fmla="*/ 3506134 w 5426208"/>
                <a:gd name="connsiteY49" fmla="*/ 6199726 h 6199726"/>
                <a:gd name="connsiteX0" fmla="*/ 4469964 w 5426208"/>
                <a:gd name="connsiteY0" fmla="*/ 6067991 h 6199726"/>
                <a:gd name="connsiteX1" fmla="*/ 4204745 w 5426208"/>
                <a:gd name="connsiteY1" fmla="*/ 5516795 h 6199726"/>
                <a:gd name="connsiteX2" fmla="*/ 4281733 w 5426208"/>
                <a:gd name="connsiteY2" fmla="*/ 5237444 h 6199726"/>
                <a:gd name="connsiteX3" fmla="*/ 4631881 w 5426208"/>
                <a:gd name="connsiteY3" fmla="*/ 4847191 h 6199726"/>
                <a:gd name="connsiteX4" fmla="*/ 5058626 w 5426208"/>
                <a:gd name="connsiteY4" fmla="*/ 3800966 h 6199726"/>
                <a:gd name="connsiteX5" fmla="*/ 5416844 w 5426208"/>
                <a:gd name="connsiteY5" fmla="*/ 2735737 h 6199726"/>
                <a:gd name="connsiteX6" fmla="*/ 5253752 w 5426208"/>
                <a:gd name="connsiteY6" fmla="*/ 2747937 h 6199726"/>
                <a:gd name="connsiteX7" fmla="*/ 4553133 w 5426208"/>
                <a:gd name="connsiteY7" fmla="*/ 3267454 h 6199726"/>
                <a:gd name="connsiteX8" fmla="*/ 3920181 w 5426208"/>
                <a:gd name="connsiteY8" fmla="*/ 4277967 h 6199726"/>
                <a:gd name="connsiteX9" fmla="*/ 3798859 w 5426208"/>
                <a:gd name="connsiteY9" fmla="*/ 3549606 h 6199726"/>
                <a:gd name="connsiteX10" fmla="*/ 4150946 w 5426208"/>
                <a:gd name="connsiteY10" fmla="*/ 2009873 h 6199726"/>
                <a:gd name="connsiteX11" fmla="*/ 4285628 w 5426208"/>
                <a:gd name="connsiteY11" fmla="*/ 1302863 h 6199726"/>
                <a:gd name="connsiteX12" fmla="*/ 4313908 w 5426208"/>
                <a:gd name="connsiteY12" fmla="*/ 963498 h 6199726"/>
                <a:gd name="connsiteX13" fmla="*/ 4049958 w 5426208"/>
                <a:gd name="connsiteY13" fmla="*/ 1199168 h 6199726"/>
                <a:gd name="connsiteX14" fmla="*/ 3569191 w 5426208"/>
                <a:gd name="connsiteY14" fmla="*/ 1840191 h 6199726"/>
                <a:gd name="connsiteX15" fmla="*/ 3408935 w 5426208"/>
                <a:gd name="connsiteY15" fmla="*/ 2349238 h 6199726"/>
                <a:gd name="connsiteX16" fmla="*/ 3287203 w 5426208"/>
                <a:gd name="connsiteY16" fmla="*/ 3409262 h 6199726"/>
                <a:gd name="connsiteX17" fmla="*/ 3292845 w 5426208"/>
                <a:gd name="connsiteY17" fmla="*/ 4093197 h 6199726"/>
                <a:gd name="connsiteX18" fmla="*/ 3192806 w 5426208"/>
                <a:gd name="connsiteY18" fmla="*/ 3842803 h 6199726"/>
                <a:gd name="connsiteX19" fmla="*/ 3006290 w 5426208"/>
                <a:gd name="connsiteY19" fmla="*/ 2973071 h 6199726"/>
                <a:gd name="connsiteX20" fmla="*/ 2428547 w 5426208"/>
                <a:gd name="connsiteY20" fmla="*/ 1604521 h 6199726"/>
                <a:gd name="connsiteX21" fmla="*/ 2042048 w 5426208"/>
                <a:gd name="connsiteY21" fmla="*/ 680694 h 6199726"/>
                <a:gd name="connsiteX22" fmla="*/ 1976061 w 5426208"/>
                <a:gd name="connsiteY22" fmla="*/ 237634 h 6199726"/>
                <a:gd name="connsiteX23" fmla="*/ 1853512 w 5426208"/>
                <a:gd name="connsiteY23" fmla="*/ 1964 h 6199726"/>
                <a:gd name="connsiteX24" fmla="*/ 1674403 w 5426208"/>
                <a:gd name="connsiteY24" fmla="*/ 360183 h 6199726"/>
                <a:gd name="connsiteX25" fmla="*/ 1504721 w 5426208"/>
                <a:gd name="connsiteY25" fmla="*/ 1415985 h 6199726"/>
                <a:gd name="connsiteX26" fmla="*/ 1919500 w 5426208"/>
                <a:gd name="connsiteY26" fmla="*/ 2745164 h 6199726"/>
                <a:gd name="connsiteX27" fmla="*/ 2525505 w 5426208"/>
                <a:gd name="connsiteY27" fmla="*/ 3885807 h 6199726"/>
                <a:gd name="connsiteX28" fmla="*/ 2343706 w 5426208"/>
                <a:gd name="connsiteY28" fmla="*/ 3734978 h 6199726"/>
                <a:gd name="connsiteX29" fmla="*/ 1259624 w 5426208"/>
                <a:gd name="connsiteY29" fmla="*/ 2566055 h 6199726"/>
                <a:gd name="connsiteX30" fmla="*/ 760003 w 5426208"/>
                <a:gd name="connsiteY30" fmla="*/ 2019300 h 6199726"/>
                <a:gd name="connsiteX31" fmla="*/ 213248 w 5426208"/>
                <a:gd name="connsiteY31" fmla="*/ 1510253 h 6199726"/>
                <a:gd name="connsiteX32" fmla="*/ 213248 w 5426208"/>
                <a:gd name="connsiteY32" fmla="*/ 1642228 h 6199726"/>
                <a:gd name="connsiteX33" fmla="*/ 694015 w 5426208"/>
                <a:gd name="connsiteY33" fmla="*/ 2980834 h 6199726"/>
                <a:gd name="connsiteX34" fmla="*/ 1287904 w 5426208"/>
                <a:gd name="connsiteY34" fmla="*/ 4102624 h 6199726"/>
                <a:gd name="connsiteX35" fmla="*/ 2042048 w 5426208"/>
                <a:gd name="connsiteY35" fmla="*/ 4715366 h 6199726"/>
                <a:gd name="connsiteX36" fmla="*/ 2771689 w 5426208"/>
                <a:gd name="connsiteY36" fmla="*/ 5012089 h 6199726"/>
                <a:gd name="connsiteX37" fmla="*/ 2258473 w 5426208"/>
                <a:gd name="connsiteY37" fmla="*/ 5048142 h 6199726"/>
                <a:gd name="connsiteX38" fmla="*/ 1485802 w 5426208"/>
                <a:gd name="connsiteY38" fmla="*/ 4878460 h 6199726"/>
                <a:gd name="connsiteX39" fmla="*/ 760003 w 5426208"/>
                <a:gd name="connsiteY39" fmla="*/ 4187465 h 6199726"/>
                <a:gd name="connsiteX40" fmla="*/ 260382 w 5426208"/>
                <a:gd name="connsiteY40" fmla="*/ 3291919 h 6199726"/>
                <a:gd name="connsiteX41" fmla="*/ 5859 w 5426208"/>
                <a:gd name="connsiteY41" fmla="*/ 2924273 h 6199726"/>
                <a:gd name="connsiteX42" fmla="*/ 109554 w 5426208"/>
                <a:gd name="connsiteY42" fmla="*/ 3518162 h 6199726"/>
                <a:gd name="connsiteX43" fmla="*/ 420638 w 5426208"/>
                <a:gd name="connsiteY43" fmla="*/ 4922756 h 6199726"/>
                <a:gd name="connsiteX44" fmla="*/ 910832 w 5426208"/>
                <a:gd name="connsiteY44" fmla="*/ 5544925 h 6199726"/>
                <a:gd name="connsiteX45" fmla="*/ 1523574 w 5426208"/>
                <a:gd name="connsiteY45" fmla="*/ 5761741 h 6199726"/>
                <a:gd name="connsiteX46" fmla="*/ 2336968 w 5426208"/>
                <a:gd name="connsiteY46" fmla="*/ 5729895 h 6199726"/>
                <a:gd name="connsiteX47" fmla="*/ 3483886 w 5426208"/>
                <a:gd name="connsiteY47" fmla="*/ 5540090 h 6199726"/>
                <a:gd name="connsiteX48" fmla="*/ 3704096 w 5426208"/>
                <a:gd name="connsiteY48" fmla="*/ 5581363 h 6199726"/>
                <a:gd name="connsiteX49" fmla="*/ 3506134 w 5426208"/>
                <a:gd name="connsiteY49" fmla="*/ 6199726 h 6199726"/>
                <a:gd name="connsiteX0" fmla="*/ 4469964 w 5426208"/>
                <a:gd name="connsiteY0" fmla="*/ 6067991 h 6199726"/>
                <a:gd name="connsiteX1" fmla="*/ 4204745 w 5426208"/>
                <a:gd name="connsiteY1" fmla="*/ 5516795 h 6199726"/>
                <a:gd name="connsiteX2" fmla="*/ 4281733 w 5426208"/>
                <a:gd name="connsiteY2" fmla="*/ 5237444 h 6199726"/>
                <a:gd name="connsiteX3" fmla="*/ 4631881 w 5426208"/>
                <a:gd name="connsiteY3" fmla="*/ 4847191 h 6199726"/>
                <a:gd name="connsiteX4" fmla="*/ 5058626 w 5426208"/>
                <a:gd name="connsiteY4" fmla="*/ 3800966 h 6199726"/>
                <a:gd name="connsiteX5" fmla="*/ 5416844 w 5426208"/>
                <a:gd name="connsiteY5" fmla="*/ 2735737 h 6199726"/>
                <a:gd name="connsiteX6" fmla="*/ 5253752 w 5426208"/>
                <a:gd name="connsiteY6" fmla="*/ 2747937 h 6199726"/>
                <a:gd name="connsiteX7" fmla="*/ 4553133 w 5426208"/>
                <a:gd name="connsiteY7" fmla="*/ 3267454 h 6199726"/>
                <a:gd name="connsiteX8" fmla="*/ 3920181 w 5426208"/>
                <a:gd name="connsiteY8" fmla="*/ 4277967 h 6199726"/>
                <a:gd name="connsiteX9" fmla="*/ 3798859 w 5426208"/>
                <a:gd name="connsiteY9" fmla="*/ 3549606 h 6199726"/>
                <a:gd name="connsiteX10" fmla="*/ 4150946 w 5426208"/>
                <a:gd name="connsiteY10" fmla="*/ 2009873 h 6199726"/>
                <a:gd name="connsiteX11" fmla="*/ 4285628 w 5426208"/>
                <a:gd name="connsiteY11" fmla="*/ 1302863 h 6199726"/>
                <a:gd name="connsiteX12" fmla="*/ 4465260 w 5426208"/>
                <a:gd name="connsiteY12" fmla="*/ 875787 h 6199726"/>
                <a:gd name="connsiteX13" fmla="*/ 4049958 w 5426208"/>
                <a:gd name="connsiteY13" fmla="*/ 1199168 h 6199726"/>
                <a:gd name="connsiteX14" fmla="*/ 3569191 w 5426208"/>
                <a:gd name="connsiteY14" fmla="*/ 1840191 h 6199726"/>
                <a:gd name="connsiteX15" fmla="*/ 3408935 w 5426208"/>
                <a:gd name="connsiteY15" fmla="*/ 2349238 h 6199726"/>
                <a:gd name="connsiteX16" fmla="*/ 3287203 w 5426208"/>
                <a:gd name="connsiteY16" fmla="*/ 3409262 h 6199726"/>
                <a:gd name="connsiteX17" fmla="*/ 3292845 w 5426208"/>
                <a:gd name="connsiteY17" fmla="*/ 4093197 h 6199726"/>
                <a:gd name="connsiteX18" fmla="*/ 3192806 w 5426208"/>
                <a:gd name="connsiteY18" fmla="*/ 3842803 h 6199726"/>
                <a:gd name="connsiteX19" fmla="*/ 3006290 w 5426208"/>
                <a:gd name="connsiteY19" fmla="*/ 2973071 h 6199726"/>
                <a:gd name="connsiteX20" fmla="*/ 2428547 w 5426208"/>
                <a:gd name="connsiteY20" fmla="*/ 1604521 h 6199726"/>
                <a:gd name="connsiteX21" fmla="*/ 2042048 w 5426208"/>
                <a:gd name="connsiteY21" fmla="*/ 680694 h 6199726"/>
                <a:gd name="connsiteX22" fmla="*/ 1976061 w 5426208"/>
                <a:gd name="connsiteY22" fmla="*/ 237634 h 6199726"/>
                <a:gd name="connsiteX23" fmla="*/ 1853512 w 5426208"/>
                <a:gd name="connsiteY23" fmla="*/ 1964 h 6199726"/>
                <a:gd name="connsiteX24" fmla="*/ 1674403 w 5426208"/>
                <a:gd name="connsiteY24" fmla="*/ 360183 h 6199726"/>
                <a:gd name="connsiteX25" fmla="*/ 1504721 w 5426208"/>
                <a:gd name="connsiteY25" fmla="*/ 1415985 h 6199726"/>
                <a:gd name="connsiteX26" fmla="*/ 1919500 w 5426208"/>
                <a:gd name="connsiteY26" fmla="*/ 2745164 h 6199726"/>
                <a:gd name="connsiteX27" fmla="*/ 2525505 w 5426208"/>
                <a:gd name="connsiteY27" fmla="*/ 3885807 h 6199726"/>
                <a:gd name="connsiteX28" fmla="*/ 2343706 w 5426208"/>
                <a:gd name="connsiteY28" fmla="*/ 3734978 h 6199726"/>
                <a:gd name="connsiteX29" fmla="*/ 1259624 w 5426208"/>
                <a:gd name="connsiteY29" fmla="*/ 2566055 h 6199726"/>
                <a:gd name="connsiteX30" fmla="*/ 760003 w 5426208"/>
                <a:gd name="connsiteY30" fmla="*/ 2019300 h 6199726"/>
                <a:gd name="connsiteX31" fmla="*/ 213248 w 5426208"/>
                <a:gd name="connsiteY31" fmla="*/ 1510253 h 6199726"/>
                <a:gd name="connsiteX32" fmla="*/ 213248 w 5426208"/>
                <a:gd name="connsiteY32" fmla="*/ 1642228 h 6199726"/>
                <a:gd name="connsiteX33" fmla="*/ 694015 w 5426208"/>
                <a:gd name="connsiteY33" fmla="*/ 2980834 h 6199726"/>
                <a:gd name="connsiteX34" fmla="*/ 1287904 w 5426208"/>
                <a:gd name="connsiteY34" fmla="*/ 4102624 h 6199726"/>
                <a:gd name="connsiteX35" fmla="*/ 2042048 w 5426208"/>
                <a:gd name="connsiteY35" fmla="*/ 4715366 h 6199726"/>
                <a:gd name="connsiteX36" fmla="*/ 2771689 w 5426208"/>
                <a:gd name="connsiteY36" fmla="*/ 5012089 h 6199726"/>
                <a:gd name="connsiteX37" fmla="*/ 2258473 w 5426208"/>
                <a:gd name="connsiteY37" fmla="*/ 5048142 h 6199726"/>
                <a:gd name="connsiteX38" fmla="*/ 1485802 w 5426208"/>
                <a:gd name="connsiteY38" fmla="*/ 4878460 h 6199726"/>
                <a:gd name="connsiteX39" fmla="*/ 760003 w 5426208"/>
                <a:gd name="connsiteY39" fmla="*/ 4187465 h 6199726"/>
                <a:gd name="connsiteX40" fmla="*/ 260382 w 5426208"/>
                <a:gd name="connsiteY40" fmla="*/ 3291919 h 6199726"/>
                <a:gd name="connsiteX41" fmla="*/ 5859 w 5426208"/>
                <a:gd name="connsiteY41" fmla="*/ 2924273 h 6199726"/>
                <a:gd name="connsiteX42" fmla="*/ 109554 w 5426208"/>
                <a:gd name="connsiteY42" fmla="*/ 3518162 h 6199726"/>
                <a:gd name="connsiteX43" fmla="*/ 420638 w 5426208"/>
                <a:gd name="connsiteY43" fmla="*/ 4922756 h 6199726"/>
                <a:gd name="connsiteX44" fmla="*/ 910832 w 5426208"/>
                <a:gd name="connsiteY44" fmla="*/ 5544925 h 6199726"/>
                <a:gd name="connsiteX45" fmla="*/ 1523574 w 5426208"/>
                <a:gd name="connsiteY45" fmla="*/ 5761741 h 6199726"/>
                <a:gd name="connsiteX46" fmla="*/ 2336968 w 5426208"/>
                <a:gd name="connsiteY46" fmla="*/ 5729895 h 6199726"/>
                <a:gd name="connsiteX47" fmla="*/ 3483886 w 5426208"/>
                <a:gd name="connsiteY47" fmla="*/ 5540090 h 6199726"/>
                <a:gd name="connsiteX48" fmla="*/ 3704096 w 5426208"/>
                <a:gd name="connsiteY48" fmla="*/ 5581363 h 6199726"/>
                <a:gd name="connsiteX49" fmla="*/ 3506134 w 5426208"/>
                <a:gd name="connsiteY49" fmla="*/ 6199726 h 6199726"/>
                <a:gd name="connsiteX0" fmla="*/ 4469964 w 5426208"/>
                <a:gd name="connsiteY0" fmla="*/ 6067991 h 6199726"/>
                <a:gd name="connsiteX1" fmla="*/ 4204745 w 5426208"/>
                <a:gd name="connsiteY1" fmla="*/ 5516795 h 6199726"/>
                <a:gd name="connsiteX2" fmla="*/ 4281733 w 5426208"/>
                <a:gd name="connsiteY2" fmla="*/ 5237444 h 6199726"/>
                <a:gd name="connsiteX3" fmla="*/ 4631881 w 5426208"/>
                <a:gd name="connsiteY3" fmla="*/ 4847191 h 6199726"/>
                <a:gd name="connsiteX4" fmla="*/ 5058626 w 5426208"/>
                <a:gd name="connsiteY4" fmla="*/ 3800966 h 6199726"/>
                <a:gd name="connsiteX5" fmla="*/ 5416844 w 5426208"/>
                <a:gd name="connsiteY5" fmla="*/ 2735737 h 6199726"/>
                <a:gd name="connsiteX6" fmla="*/ 5253752 w 5426208"/>
                <a:gd name="connsiteY6" fmla="*/ 2747937 h 6199726"/>
                <a:gd name="connsiteX7" fmla="*/ 4553133 w 5426208"/>
                <a:gd name="connsiteY7" fmla="*/ 3267454 h 6199726"/>
                <a:gd name="connsiteX8" fmla="*/ 3920181 w 5426208"/>
                <a:gd name="connsiteY8" fmla="*/ 4277967 h 6199726"/>
                <a:gd name="connsiteX9" fmla="*/ 3798859 w 5426208"/>
                <a:gd name="connsiteY9" fmla="*/ 3549606 h 6199726"/>
                <a:gd name="connsiteX10" fmla="*/ 4150946 w 5426208"/>
                <a:gd name="connsiteY10" fmla="*/ 2009873 h 6199726"/>
                <a:gd name="connsiteX11" fmla="*/ 4285628 w 5426208"/>
                <a:gd name="connsiteY11" fmla="*/ 1302863 h 6199726"/>
                <a:gd name="connsiteX12" fmla="*/ 4465260 w 5426208"/>
                <a:gd name="connsiteY12" fmla="*/ 875787 h 6199726"/>
                <a:gd name="connsiteX13" fmla="*/ 4049958 w 5426208"/>
                <a:gd name="connsiteY13" fmla="*/ 1199168 h 6199726"/>
                <a:gd name="connsiteX14" fmla="*/ 3408935 w 5426208"/>
                <a:gd name="connsiteY14" fmla="*/ 2349238 h 6199726"/>
                <a:gd name="connsiteX15" fmla="*/ 3287203 w 5426208"/>
                <a:gd name="connsiteY15" fmla="*/ 3409262 h 6199726"/>
                <a:gd name="connsiteX16" fmla="*/ 3292845 w 5426208"/>
                <a:gd name="connsiteY16" fmla="*/ 4093197 h 6199726"/>
                <a:gd name="connsiteX17" fmla="*/ 3192806 w 5426208"/>
                <a:gd name="connsiteY17" fmla="*/ 3842803 h 6199726"/>
                <a:gd name="connsiteX18" fmla="*/ 3006290 w 5426208"/>
                <a:gd name="connsiteY18" fmla="*/ 2973071 h 6199726"/>
                <a:gd name="connsiteX19" fmla="*/ 2428547 w 5426208"/>
                <a:gd name="connsiteY19" fmla="*/ 1604521 h 6199726"/>
                <a:gd name="connsiteX20" fmla="*/ 2042048 w 5426208"/>
                <a:gd name="connsiteY20" fmla="*/ 680694 h 6199726"/>
                <a:gd name="connsiteX21" fmla="*/ 1976061 w 5426208"/>
                <a:gd name="connsiteY21" fmla="*/ 237634 h 6199726"/>
                <a:gd name="connsiteX22" fmla="*/ 1853512 w 5426208"/>
                <a:gd name="connsiteY22" fmla="*/ 1964 h 6199726"/>
                <a:gd name="connsiteX23" fmla="*/ 1674403 w 5426208"/>
                <a:gd name="connsiteY23" fmla="*/ 360183 h 6199726"/>
                <a:gd name="connsiteX24" fmla="*/ 1504721 w 5426208"/>
                <a:gd name="connsiteY24" fmla="*/ 1415985 h 6199726"/>
                <a:gd name="connsiteX25" fmla="*/ 1919500 w 5426208"/>
                <a:gd name="connsiteY25" fmla="*/ 2745164 h 6199726"/>
                <a:gd name="connsiteX26" fmla="*/ 2525505 w 5426208"/>
                <a:gd name="connsiteY26" fmla="*/ 3885807 h 6199726"/>
                <a:gd name="connsiteX27" fmla="*/ 2343706 w 5426208"/>
                <a:gd name="connsiteY27" fmla="*/ 3734978 h 6199726"/>
                <a:gd name="connsiteX28" fmla="*/ 1259624 w 5426208"/>
                <a:gd name="connsiteY28" fmla="*/ 2566055 h 6199726"/>
                <a:gd name="connsiteX29" fmla="*/ 760003 w 5426208"/>
                <a:gd name="connsiteY29" fmla="*/ 2019300 h 6199726"/>
                <a:gd name="connsiteX30" fmla="*/ 213248 w 5426208"/>
                <a:gd name="connsiteY30" fmla="*/ 1510253 h 6199726"/>
                <a:gd name="connsiteX31" fmla="*/ 213248 w 5426208"/>
                <a:gd name="connsiteY31" fmla="*/ 1642228 h 6199726"/>
                <a:gd name="connsiteX32" fmla="*/ 694015 w 5426208"/>
                <a:gd name="connsiteY32" fmla="*/ 2980834 h 6199726"/>
                <a:gd name="connsiteX33" fmla="*/ 1287904 w 5426208"/>
                <a:gd name="connsiteY33" fmla="*/ 4102624 h 6199726"/>
                <a:gd name="connsiteX34" fmla="*/ 2042048 w 5426208"/>
                <a:gd name="connsiteY34" fmla="*/ 4715366 h 6199726"/>
                <a:gd name="connsiteX35" fmla="*/ 2771689 w 5426208"/>
                <a:gd name="connsiteY35" fmla="*/ 5012089 h 6199726"/>
                <a:gd name="connsiteX36" fmla="*/ 2258473 w 5426208"/>
                <a:gd name="connsiteY36" fmla="*/ 5048142 h 6199726"/>
                <a:gd name="connsiteX37" fmla="*/ 1485802 w 5426208"/>
                <a:gd name="connsiteY37" fmla="*/ 4878460 h 6199726"/>
                <a:gd name="connsiteX38" fmla="*/ 760003 w 5426208"/>
                <a:gd name="connsiteY38" fmla="*/ 4187465 h 6199726"/>
                <a:gd name="connsiteX39" fmla="*/ 260382 w 5426208"/>
                <a:gd name="connsiteY39" fmla="*/ 3291919 h 6199726"/>
                <a:gd name="connsiteX40" fmla="*/ 5859 w 5426208"/>
                <a:gd name="connsiteY40" fmla="*/ 2924273 h 6199726"/>
                <a:gd name="connsiteX41" fmla="*/ 109554 w 5426208"/>
                <a:gd name="connsiteY41" fmla="*/ 3518162 h 6199726"/>
                <a:gd name="connsiteX42" fmla="*/ 420638 w 5426208"/>
                <a:gd name="connsiteY42" fmla="*/ 4922756 h 6199726"/>
                <a:gd name="connsiteX43" fmla="*/ 910832 w 5426208"/>
                <a:gd name="connsiteY43" fmla="*/ 5544925 h 6199726"/>
                <a:gd name="connsiteX44" fmla="*/ 1523574 w 5426208"/>
                <a:gd name="connsiteY44" fmla="*/ 5761741 h 6199726"/>
                <a:gd name="connsiteX45" fmla="*/ 2336968 w 5426208"/>
                <a:gd name="connsiteY45" fmla="*/ 5729895 h 6199726"/>
                <a:gd name="connsiteX46" fmla="*/ 3483886 w 5426208"/>
                <a:gd name="connsiteY46" fmla="*/ 5540090 h 6199726"/>
                <a:gd name="connsiteX47" fmla="*/ 3704096 w 5426208"/>
                <a:gd name="connsiteY47" fmla="*/ 5581363 h 6199726"/>
                <a:gd name="connsiteX48" fmla="*/ 3506134 w 5426208"/>
                <a:gd name="connsiteY48" fmla="*/ 6199726 h 6199726"/>
                <a:gd name="connsiteX0" fmla="*/ 4469964 w 5426208"/>
                <a:gd name="connsiteY0" fmla="*/ 6067991 h 6199726"/>
                <a:gd name="connsiteX1" fmla="*/ 4204745 w 5426208"/>
                <a:gd name="connsiteY1" fmla="*/ 5516795 h 6199726"/>
                <a:gd name="connsiteX2" fmla="*/ 4281733 w 5426208"/>
                <a:gd name="connsiteY2" fmla="*/ 5237444 h 6199726"/>
                <a:gd name="connsiteX3" fmla="*/ 4631881 w 5426208"/>
                <a:gd name="connsiteY3" fmla="*/ 4847191 h 6199726"/>
                <a:gd name="connsiteX4" fmla="*/ 5058626 w 5426208"/>
                <a:gd name="connsiteY4" fmla="*/ 3800966 h 6199726"/>
                <a:gd name="connsiteX5" fmla="*/ 5416844 w 5426208"/>
                <a:gd name="connsiteY5" fmla="*/ 2735737 h 6199726"/>
                <a:gd name="connsiteX6" fmla="*/ 5253752 w 5426208"/>
                <a:gd name="connsiteY6" fmla="*/ 2747937 h 6199726"/>
                <a:gd name="connsiteX7" fmla="*/ 4553133 w 5426208"/>
                <a:gd name="connsiteY7" fmla="*/ 3267454 h 6199726"/>
                <a:gd name="connsiteX8" fmla="*/ 3920181 w 5426208"/>
                <a:gd name="connsiteY8" fmla="*/ 4277967 h 6199726"/>
                <a:gd name="connsiteX9" fmla="*/ 3798859 w 5426208"/>
                <a:gd name="connsiteY9" fmla="*/ 3549606 h 6199726"/>
                <a:gd name="connsiteX10" fmla="*/ 4150946 w 5426208"/>
                <a:gd name="connsiteY10" fmla="*/ 2009873 h 6199726"/>
                <a:gd name="connsiteX11" fmla="*/ 4285628 w 5426208"/>
                <a:gd name="connsiteY11" fmla="*/ 1302863 h 6199726"/>
                <a:gd name="connsiteX12" fmla="*/ 4596120 w 5426208"/>
                <a:gd name="connsiteY12" fmla="*/ 925301 h 6199726"/>
                <a:gd name="connsiteX13" fmla="*/ 4049958 w 5426208"/>
                <a:gd name="connsiteY13" fmla="*/ 1199168 h 6199726"/>
                <a:gd name="connsiteX14" fmla="*/ 3408935 w 5426208"/>
                <a:gd name="connsiteY14" fmla="*/ 2349238 h 6199726"/>
                <a:gd name="connsiteX15" fmla="*/ 3287203 w 5426208"/>
                <a:gd name="connsiteY15" fmla="*/ 3409262 h 6199726"/>
                <a:gd name="connsiteX16" fmla="*/ 3292845 w 5426208"/>
                <a:gd name="connsiteY16" fmla="*/ 4093197 h 6199726"/>
                <a:gd name="connsiteX17" fmla="*/ 3192806 w 5426208"/>
                <a:gd name="connsiteY17" fmla="*/ 3842803 h 6199726"/>
                <a:gd name="connsiteX18" fmla="*/ 3006290 w 5426208"/>
                <a:gd name="connsiteY18" fmla="*/ 2973071 h 6199726"/>
                <a:gd name="connsiteX19" fmla="*/ 2428547 w 5426208"/>
                <a:gd name="connsiteY19" fmla="*/ 1604521 h 6199726"/>
                <a:gd name="connsiteX20" fmla="*/ 2042048 w 5426208"/>
                <a:gd name="connsiteY20" fmla="*/ 680694 h 6199726"/>
                <a:gd name="connsiteX21" fmla="*/ 1976061 w 5426208"/>
                <a:gd name="connsiteY21" fmla="*/ 237634 h 6199726"/>
                <a:gd name="connsiteX22" fmla="*/ 1853512 w 5426208"/>
                <a:gd name="connsiteY22" fmla="*/ 1964 h 6199726"/>
                <a:gd name="connsiteX23" fmla="*/ 1674403 w 5426208"/>
                <a:gd name="connsiteY23" fmla="*/ 360183 h 6199726"/>
                <a:gd name="connsiteX24" fmla="*/ 1504721 w 5426208"/>
                <a:gd name="connsiteY24" fmla="*/ 1415985 h 6199726"/>
                <a:gd name="connsiteX25" fmla="*/ 1919500 w 5426208"/>
                <a:gd name="connsiteY25" fmla="*/ 2745164 h 6199726"/>
                <a:gd name="connsiteX26" fmla="*/ 2525505 w 5426208"/>
                <a:gd name="connsiteY26" fmla="*/ 3885807 h 6199726"/>
                <a:gd name="connsiteX27" fmla="*/ 2343706 w 5426208"/>
                <a:gd name="connsiteY27" fmla="*/ 3734978 h 6199726"/>
                <a:gd name="connsiteX28" fmla="*/ 1259624 w 5426208"/>
                <a:gd name="connsiteY28" fmla="*/ 2566055 h 6199726"/>
                <a:gd name="connsiteX29" fmla="*/ 760003 w 5426208"/>
                <a:gd name="connsiteY29" fmla="*/ 2019300 h 6199726"/>
                <a:gd name="connsiteX30" fmla="*/ 213248 w 5426208"/>
                <a:gd name="connsiteY30" fmla="*/ 1510253 h 6199726"/>
                <a:gd name="connsiteX31" fmla="*/ 213248 w 5426208"/>
                <a:gd name="connsiteY31" fmla="*/ 1642228 h 6199726"/>
                <a:gd name="connsiteX32" fmla="*/ 694015 w 5426208"/>
                <a:gd name="connsiteY32" fmla="*/ 2980834 h 6199726"/>
                <a:gd name="connsiteX33" fmla="*/ 1287904 w 5426208"/>
                <a:gd name="connsiteY33" fmla="*/ 4102624 h 6199726"/>
                <a:gd name="connsiteX34" fmla="*/ 2042048 w 5426208"/>
                <a:gd name="connsiteY34" fmla="*/ 4715366 h 6199726"/>
                <a:gd name="connsiteX35" fmla="*/ 2771689 w 5426208"/>
                <a:gd name="connsiteY35" fmla="*/ 5012089 h 6199726"/>
                <a:gd name="connsiteX36" fmla="*/ 2258473 w 5426208"/>
                <a:gd name="connsiteY36" fmla="*/ 5048142 h 6199726"/>
                <a:gd name="connsiteX37" fmla="*/ 1485802 w 5426208"/>
                <a:gd name="connsiteY37" fmla="*/ 4878460 h 6199726"/>
                <a:gd name="connsiteX38" fmla="*/ 760003 w 5426208"/>
                <a:gd name="connsiteY38" fmla="*/ 4187465 h 6199726"/>
                <a:gd name="connsiteX39" fmla="*/ 260382 w 5426208"/>
                <a:gd name="connsiteY39" fmla="*/ 3291919 h 6199726"/>
                <a:gd name="connsiteX40" fmla="*/ 5859 w 5426208"/>
                <a:gd name="connsiteY40" fmla="*/ 2924273 h 6199726"/>
                <a:gd name="connsiteX41" fmla="*/ 109554 w 5426208"/>
                <a:gd name="connsiteY41" fmla="*/ 3518162 h 6199726"/>
                <a:gd name="connsiteX42" fmla="*/ 420638 w 5426208"/>
                <a:gd name="connsiteY42" fmla="*/ 4922756 h 6199726"/>
                <a:gd name="connsiteX43" fmla="*/ 910832 w 5426208"/>
                <a:gd name="connsiteY43" fmla="*/ 5544925 h 6199726"/>
                <a:gd name="connsiteX44" fmla="*/ 1523574 w 5426208"/>
                <a:gd name="connsiteY44" fmla="*/ 5761741 h 6199726"/>
                <a:gd name="connsiteX45" fmla="*/ 2336968 w 5426208"/>
                <a:gd name="connsiteY45" fmla="*/ 5729895 h 6199726"/>
                <a:gd name="connsiteX46" fmla="*/ 3483886 w 5426208"/>
                <a:gd name="connsiteY46" fmla="*/ 5540090 h 6199726"/>
                <a:gd name="connsiteX47" fmla="*/ 3704096 w 5426208"/>
                <a:gd name="connsiteY47" fmla="*/ 5581363 h 6199726"/>
                <a:gd name="connsiteX48" fmla="*/ 3506134 w 5426208"/>
                <a:gd name="connsiteY48" fmla="*/ 6199726 h 6199726"/>
                <a:gd name="connsiteX0" fmla="*/ 4469964 w 5426208"/>
                <a:gd name="connsiteY0" fmla="*/ 6067991 h 6199726"/>
                <a:gd name="connsiteX1" fmla="*/ 4204745 w 5426208"/>
                <a:gd name="connsiteY1" fmla="*/ 5516795 h 6199726"/>
                <a:gd name="connsiteX2" fmla="*/ 4281733 w 5426208"/>
                <a:gd name="connsiteY2" fmla="*/ 5237444 h 6199726"/>
                <a:gd name="connsiteX3" fmla="*/ 4631881 w 5426208"/>
                <a:gd name="connsiteY3" fmla="*/ 4847191 h 6199726"/>
                <a:gd name="connsiteX4" fmla="*/ 5058626 w 5426208"/>
                <a:gd name="connsiteY4" fmla="*/ 3800966 h 6199726"/>
                <a:gd name="connsiteX5" fmla="*/ 5416844 w 5426208"/>
                <a:gd name="connsiteY5" fmla="*/ 2735737 h 6199726"/>
                <a:gd name="connsiteX6" fmla="*/ 5253752 w 5426208"/>
                <a:gd name="connsiteY6" fmla="*/ 2747937 h 6199726"/>
                <a:gd name="connsiteX7" fmla="*/ 4553133 w 5426208"/>
                <a:gd name="connsiteY7" fmla="*/ 3267454 h 6199726"/>
                <a:gd name="connsiteX8" fmla="*/ 3920181 w 5426208"/>
                <a:gd name="connsiteY8" fmla="*/ 4277967 h 6199726"/>
                <a:gd name="connsiteX9" fmla="*/ 3798859 w 5426208"/>
                <a:gd name="connsiteY9" fmla="*/ 3549606 h 6199726"/>
                <a:gd name="connsiteX10" fmla="*/ 4150946 w 5426208"/>
                <a:gd name="connsiteY10" fmla="*/ 2009873 h 6199726"/>
                <a:gd name="connsiteX11" fmla="*/ 4347694 w 5426208"/>
                <a:gd name="connsiteY11" fmla="*/ 1408876 h 6199726"/>
                <a:gd name="connsiteX12" fmla="*/ 4596120 w 5426208"/>
                <a:gd name="connsiteY12" fmla="*/ 925301 h 6199726"/>
                <a:gd name="connsiteX13" fmla="*/ 4049958 w 5426208"/>
                <a:gd name="connsiteY13" fmla="*/ 1199168 h 6199726"/>
                <a:gd name="connsiteX14" fmla="*/ 3408935 w 5426208"/>
                <a:gd name="connsiteY14" fmla="*/ 2349238 h 6199726"/>
                <a:gd name="connsiteX15" fmla="*/ 3287203 w 5426208"/>
                <a:gd name="connsiteY15" fmla="*/ 3409262 h 6199726"/>
                <a:gd name="connsiteX16" fmla="*/ 3292845 w 5426208"/>
                <a:gd name="connsiteY16" fmla="*/ 4093197 h 6199726"/>
                <a:gd name="connsiteX17" fmla="*/ 3192806 w 5426208"/>
                <a:gd name="connsiteY17" fmla="*/ 3842803 h 6199726"/>
                <a:gd name="connsiteX18" fmla="*/ 3006290 w 5426208"/>
                <a:gd name="connsiteY18" fmla="*/ 2973071 h 6199726"/>
                <a:gd name="connsiteX19" fmla="*/ 2428547 w 5426208"/>
                <a:gd name="connsiteY19" fmla="*/ 1604521 h 6199726"/>
                <a:gd name="connsiteX20" fmla="*/ 2042048 w 5426208"/>
                <a:gd name="connsiteY20" fmla="*/ 680694 h 6199726"/>
                <a:gd name="connsiteX21" fmla="*/ 1976061 w 5426208"/>
                <a:gd name="connsiteY21" fmla="*/ 237634 h 6199726"/>
                <a:gd name="connsiteX22" fmla="*/ 1853512 w 5426208"/>
                <a:gd name="connsiteY22" fmla="*/ 1964 h 6199726"/>
                <a:gd name="connsiteX23" fmla="*/ 1674403 w 5426208"/>
                <a:gd name="connsiteY23" fmla="*/ 360183 h 6199726"/>
                <a:gd name="connsiteX24" fmla="*/ 1504721 w 5426208"/>
                <a:gd name="connsiteY24" fmla="*/ 1415985 h 6199726"/>
                <a:gd name="connsiteX25" fmla="*/ 1919500 w 5426208"/>
                <a:gd name="connsiteY25" fmla="*/ 2745164 h 6199726"/>
                <a:gd name="connsiteX26" fmla="*/ 2525505 w 5426208"/>
                <a:gd name="connsiteY26" fmla="*/ 3885807 h 6199726"/>
                <a:gd name="connsiteX27" fmla="*/ 2343706 w 5426208"/>
                <a:gd name="connsiteY27" fmla="*/ 3734978 h 6199726"/>
                <a:gd name="connsiteX28" fmla="*/ 1259624 w 5426208"/>
                <a:gd name="connsiteY28" fmla="*/ 2566055 h 6199726"/>
                <a:gd name="connsiteX29" fmla="*/ 760003 w 5426208"/>
                <a:gd name="connsiteY29" fmla="*/ 2019300 h 6199726"/>
                <a:gd name="connsiteX30" fmla="*/ 213248 w 5426208"/>
                <a:gd name="connsiteY30" fmla="*/ 1510253 h 6199726"/>
                <a:gd name="connsiteX31" fmla="*/ 213248 w 5426208"/>
                <a:gd name="connsiteY31" fmla="*/ 1642228 h 6199726"/>
                <a:gd name="connsiteX32" fmla="*/ 694015 w 5426208"/>
                <a:gd name="connsiteY32" fmla="*/ 2980834 h 6199726"/>
                <a:gd name="connsiteX33" fmla="*/ 1287904 w 5426208"/>
                <a:gd name="connsiteY33" fmla="*/ 4102624 h 6199726"/>
                <a:gd name="connsiteX34" fmla="*/ 2042048 w 5426208"/>
                <a:gd name="connsiteY34" fmla="*/ 4715366 h 6199726"/>
                <a:gd name="connsiteX35" fmla="*/ 2771689 w 5426208"/>
                <a:gd name="connsiteY35" fmla="*/ 5012089 h 6199726"/>
                <a:gd name="connsiteX36" fmla="*/ 2258473 w 5426208"/>
                <a:gd name="connsiteY36" fmla="*/ 5048142 h 6199726"/>
                <a:gd name="connsiteX37" fmla="*/ 1485802 w 5426208"/>
                <a:gd name="connsiteY37" fmla="*/ 4878460 h 6199726"/>
                <a:gd name="connsiteX38" fmla="*/ 760003 w 5426208"/>
                <a:gd name="connsiteY38" fmla="*/ 4187465 h 6199726"/>
                <a:gd name="connsiteX39" fmla="*/ 260382 w 5426208"/>
                <a:gd name="connsiteY39" fmla="*/ 3291919 h 6199726"/>
                <a:gd name="connsiteX40" fmla="*/ 5859 w 5426208"/>
                <a:gd name="connsiteY40" fmla="*/ 2924273 h 6199726"/>
                <a:gd name="connsiteX41" fmla="*/ 109554 w 5426208"/>
                <a:gd name="connsiteY41" fmla="*/ 3518162 h 6199726"/>
                <a:gd name="connsiteX42" fmla="*/ 420638 w 5426208"/>
                <a:gd name="connsiteY42" fmla="*/ 4922756 h 6199726"/>
                <a:gd name="connsiteX43" fmla="*/ 910832 w 5426208"/>
                <a:gd name="connsiteY43" fmla="*/ 5544925 h 6199726"/>
                <a:gd name="connsiteX44" fmla="*/ 1523574 w 5426208"/>
                <a:gd name="connsiteY44" fmla="*/ 5761741 h 6199726"/>
                <a:gd name="connsiteX45" fmla="*/ 2336968 w 5426208"/>
                <a:gd name="connsiteY45" fmla="*/ 5729895 h 6199726"/>
                <a:gd name="connsiteX46" fmla="*/ 3483886 w 5426208"/>
                <a:gd name="connsiteY46" fmla="*/ 5540090 h 6199726"/>
                <a:gd name="connsiteX47" fmla="*/ 3704096 w 5426208"/>
                <a:gd name="connsiteY47" fmla="*/ 5581363 h 6199726"/>
                <a:gd name="connsiteX48" fmla="*/ 3506134 w 5426208"/>
                <a:gd name="connsiteY48" fmla="*/ 6199726 h 6199726"/>
                <a:gd name="connsiteX0" fmla="*/ 4469964 w 5426208"/>
                <a:gd name="connsiteY0" fmla="*/ 6067991 h 6199726"/>
                <a:gd name="connsiteX1" fmla="*/ 4204745 w 5426208"/>
                <a:gd name="connsiteY1" fmla="*/ 5516795 h 6199726"/>
                <a:gd name="connsiteX2" fmla="*/ 4281733 w 5426208"/>
                <a:gd name="connsiteY2" fmla="*/ 5237444 h 6199726"/>
                <a:gd name="connsiteX3" fmla="*/ 4631881 w 5426208"/>
                <a:gd name="connsiteY3" fmla="*/ 4847191 h 6199726"/>
                <a:gd name="connsiteX4" fmla="*/ 5058626 w 5426208"/>
                <a:gd name="connsiteY4" fmla="*/ 3800966 h 6199726"/>
                <a:gd name="connsiteX5" fmla="*/ 5416844 w 5426208"/>
                <a:gd name="connsiteY5" fmla="*/ 2735737 h 6199726"/>
                <a:gd name="connsiteX6" fmla="*/ 5253752 w 5426208"/>
                <a:gd name="connsiteY6" fmla="*/ 2747937 h 6199726"/>
                <a:gd name="connsiteX7" fmla="*/ 4553133 w 5426208"/>
                <a:gd name="connsiteY7" fmla="*/ 3267454 h 6199726"/>
                <a:gd name="connsiteX8" fmla="*/ 3980892 w 5426208"/>
                <a:gd name="connsiteY8" fmla="*/ 4210607 h 6199726"/>
                <a:gd name="connsiteX9" fmla="*/ 3798859 w 5426208"/>
                <a:gd name="connsiteY9" fmla="*/ 3549606 h 6199726"/>
                <a:gd name="connsiteX10" fmla="*/ 4150946 w 5426208"/>
                <a:gd name="connsiteY10" fmla="*/ 2009873 h 6199726"/>
                <a:gd name="connsiteX11" fmla="*/ 4347694 w 5426208"/>
                <a:gd name="connsiteY11" fmla="*/ 1408876 h 6199726"/>
                <a:gd name="connsiteX12" fmla="*/ 4596120 w 5426208"/>
                <a:gd name="connsiteY12" fmla="*/ 925301 h 6199726"/>
                <a:gd name="connsiteX13" fmla="*/ 4049958 w 5426208"/>
                <a:gd name="connsiteY13" fmla="*/ 1199168 h 6199726"/>
                <a:gd name="connsiteX14" fmla="*/ 3408935 w 5426208"/>
                <a:gd name="connsiteY14" fmla="*/ 2349238 h 6199726"/>
                <a:gd name="connsiteX15" fmla="*/ 3287203 w 5426208"/>
                <a:gd name="connsiteY15" fmla="*/ 3409262 h 6199726"/>
                <a:gd name="connsiteX16" fmla="*/ 3292845 w 5426208"/>
                <a:gd name="connsiteY16" fmla="*/ 4093197 h 6199726"/>
                <a:gd name="connsiteX17" fmla="*/ 3192806 w 5426208"/>
                <a:gd name="connsiteY17" fmla="*/ 3842803 h 6199726"/>
                <a:gd name="connsiteX18" fmla="*/ 3006290 w 5426208"/>
                <a:gd name="connsiteY18" fmla="*/ 2973071 h 6199726"/>
                <a:gd name="connsiteX19" fmla="*/ 2428547 w 5426208"/>
                <a:gd name="connsiteY19" fmla="*/ 1604521 h 6199726"/>
                <a:gd name="connsiteX20" fmla="*/ 2042048 w 5426208"/>
                <a:gd name="connsiteY20" fmla="*/ 680694 h 6199726"/>
                <a:gd name="connsiteX21" fmla="*/ 1976061 w 5426208"/>
                <a:gd name="connsiteY21" fmla="*/ 237634 h 6199726"/>
                <a:gd name="connsiteX22" fmla="*/ 1853512 w 5426208"/>
                <a:gd name="connsiteY22" fmla="*/ 1964 h 6199726"/>
                <a:gd name="connsiteX23" fmla="*/ 1674403 w 5426208"/>
                <a:gd name="connsiteY23" fmla="*/ 360183 h 6199726"/>
                <a:gd name="connsiteX24" fmla="*/ 1504721 w 5426208"/>
                <a:gd name="connsiteY24" fmla="*/ 1415985 h 6199726"/>
                <a:gd name="connsiteX25" fmla="*/ 1919500 w 5426208"/>
                <a:gd name="connsiteY25" fmla="*/ 2745164 h 6199726"/>
                <a:gd name="connsiteX26" fmla="*/ 2525505 w 5426208"/>
                <a:gd name="connsiteY26" fmla="*/ 3885807 h 6199726"/>
                <a:gd name="connsiteX27" fmla="*/ 2343706 w 5426208"/>
                <a:gd name="connsiteY27" fmla="*/ 3734978 h 6199726"/>
                <a:gd name="connsiteX28" fmla="*/ 1259624 w 5426208"/>
                <a:gd name="connsiteY28" fmla="*/ 2566055 h 6199726"/>
                <a:gd name="connsiteX29" fmla="*/ 760003 w 5426208"/>
                <a:gd name="connsiteY29" fmla="*/ 2019300 h 6199726"/>
                <a:gd name="connsiteX30" fmla="*/ 213248 w 5426208"/>
                <a:gd name="connsiteY30" fmla="*/ 1510253 h 6199726"/>
                <a:gd name="connsiteX31" fmla="*/ 213248 w 5426208"/>
                <a:gd name="connsiteY31" fmla="*/ 1642228 h 6199726"/>
                <a:gd name="connsiteX32" fmla="*/ 694015 w 5426208"/>
                <a:gd name="connsiteY32" fmla="*/ 2980834 h 6199726"/>
                <a:gd name="connsiteX33" fmla="*/ 1287904 w 5426208"/>
                <a:gd name="connsiteY33" fmla="*/ 4102624 h 6199726"/>
                <a:gd name="connsiteX34" fmla="*/ 2042048 w 5426208"/>
                <a:gd name="connsiteY34" fmla="*/ 4715366 h 6199726"/>
                <a:gd name="connsiteX35" fmla="*/ 2771689 w 5426208"/>
                <a:gd name="connsiteY35" fmla="*/ 5012089 h 6199726"/>
                <a:gd name="connsiteX36" fmla="*/ 2258473 w 5426208"/>
                <a:gd name="connsiteY36" fmla="*/ 5048142 h 6199726"/>
                <a:gd name="connsiteX37" fmla="*/ 1485802 w 5426208"/>
                <a:gd name="connsiteY37" fmla="*/ 4878460 h 6199726"/>
                <a:gd name="connsiteX38" fmla="*/ 760003 w 5426208"/>
                <a:gd name="connsiteY38" fmla="*/ 4187465 h 6199726"/>
                <a:gd name="connsiteX39" fmla="*/ 260382 w 5426208"/>
                <a:gd name="connsiteY39" fmla="*/ 3291919 h 6199726"/>
                <a:gd name="connsiteX40" fmla="*/ 5859 w 5426208"/>
                <a:gd name="connsiteY40" fmla="*/ 2924273 h 6199726"/>
                <a:gd name="connsiteX41" fmla="*/ 109554 w 5426208"/>
                <a:gd name="connsiteY41" fmla="*/ 3518162 h 6199726"/>
                <a:gd name="connsiteX42" fmla="*/ 420638 w 5426208"/>
                <a:gd name="connsiteY42" fmla="*/ 4922756 h 6199726"/>
                <a:gd name="connsiteX43" fmla="*/ 910832 w 5426208"/>
                <a:gd name="connsiteY43" fmla="*/ 5544925 h 6199726"/>
                <a:gd name="connsiteX44" fmla="*/ 1523574 w 5426208"/>
                <a:gd name="connsiteY44" fmla="*/ 5761741 h 6199726"/>
                <a:gd name="connsiteX45" fmla="*/ 2336968 w 5426208"/>
                <a:gd name="connsiteY45" fmla="*/ 5729895 h 6199726"/>
                <a:gd name="connsiteX46" fmla="*/ 3483886 w 5426208"/>
                <a:gd name="connsiteY46" fmla="*/ 5540090 h 6199726"/>
                <a:gd name="connsiteX47" fmla="*/ 3704096 w 5426208"/>
                <a:gd name="connsiteY47" fmla="*/ 5581363 h 6199726"/>
                <a:gd name="connsiteX48" fmla="*/ 3506134 w 5426208"/>
                <a:gd name="connsiteY48" fmla="*/ 6199726 h 6199726"/>
                <a:gd name="connsiteX0" fmla="*/ 4469964 w 5426208"/>
                <a:gd name="connsiteY0" fmla="*/ 6067991 h 6199726"/>
                <a:gd name="connsiteX1" fmla="*/ 4204745 w 5426208"/>
                <a:gd name="connsiteY1" fmla="*/ 5516795 h 6199726"/>
                <a:gd name="connsiteX2" fmla="*/ 4281733 w 5426208"/>
                <a:gd name="connsiteY2" fmla="*/ 5237444 h 6199726"/>
                <a:gd name="connsiteX3" fmla="*/ 4631881 w 5426208"/>
                <a:gd name="connsiteY3" fmla="*/ 4847191 h 6199726"/>
                <a:gd name="connsiteX4" fmla="*/ 5058626 w 5426208"/>
                <a:gd name="connsiteY4" fmla="*/ 3800966 h 6199726"/>
                <a:gd name="connsiteX5" fmla="*/ 5416844 w 5426208"/>
                <a:gd name="connsiteY5" fmla="*/ 2735737 h 6199726"/>
                <a:gd name="connsiteX6" fmla="*/ 5253752 w 5426208"/>
                <a:gd name="connsiteY6" fmla="*/ 2747937 h 6199726"/>
                <a:gd name="connsiteX7" fmla="*/ 4553133 w 5426208"/>
                <a:gd name="connsiteY7" fmla="*/ 3267454 h 6199726"/>
                <a:gd name="connsiteX8" fmla="*/ 3980892 w 5426208"/>
                <a:gd name="connsiteY8" fmla="*/ 4210607 h 6199726"/>
                <a:gd name="connsiteX9" fmla="*/ 3897197 w 5426208"/>
                <a:gd name="connsiteY9" fmla="*/ 3571203 h 6199726"/>
                <a:gd name="connsiteX10" fmla="*/ 4150946 w 5426208"/>
                <a:gd name="connsiteY10" fmla="*/ 2009873 h 6199726"/>
                <a:gd name="connsiteX11" fmla="*/ 4347694 w 5426208"/>
                <a:gd name="connsiteY11" fmla="*/ 1408876 h 6199726"/>
                <a:gd name="connsiteX12" fmla="*/ 4596120 w 5426208"/>
                <a:gd name="connsiteY12" fmla="*/ 925301 h 6199726"/>
                <a:gd name="connsiteX13" fmla="*/ 4049958 w 5426208"/>
                <a:gd name="connsiteY13" fmla="*/ 1199168 h 6199726"/>
                <a:gd name="connsiteX14" fmla="*/ 3408935 w 5426208"/>
                <a:gd name="connsiteY14" fmla="*/ 2349238 h 6199726"/>
                <a:gd name="connsiteX15" fmla="*/ 3287203 w 5426208"/>
                <a:gd name="connsiteY15" fmla="*/ 3409262 h 6199726"/>
                <a:gd name="connsiteX16" fmla="*/ 3292845 w 5426208"/>
                <a:gd name="connsiteY16" fmla="*/ 4093197 h 6199726"/>
                <a:gd name="connsiteX17" fmla="*/ 3192806 w 5426208"/>
                <a:gd name="connsiteY17" fmla="*/ 3842803 h 6199726"/>
                <a:gd name="connsiteX18" fmla="*/ 3006290 w 5426208"/>
                <a:gd name="connsiteY18" fmla="*/ 2973071 h 6199726"/>
                <a:gd name="connsiteX19" fmla="*/ 2428547 w 5426208"/>
                <a:gd name="connsiteY19" fmla="*/ 1604521 h 6199726"/>
                <a:gd name="connsiteX20" fmla="*/ 2042048 w 5426208"/>
                <a:gd name="connsiteY20" fmla="*/ 680694 h 6199726"/>
                <a:gd name="connsiteX21" fmla="*/ 1976061 w 5426208"/>
                <a:gd name="connsiteY21" fmla="*/ 237634 h 6199726"/>
                <a:gd name="connsiteX22" fmla="*/ 1853512 w 5426208"/>
                <a:gd name="connsiteY22" fmla="*/ 1964 h 6199726"/>
                <a:gd name="connsiteX23" fmla="*/ 1674403 w 5426208"/>
                <a:gd name="connsiteY23" fmla="*/ 360183 h 6199726"/>
                <a:gd name="connsiteX24" fmla="*/ 1504721 w 5426208"/>
                <a:gd name="connsiteY24" fmla="*/ 1415985 h 6199726"/>
                <a:gd name="connsiteX25" fmla="*/ 1919500 w 5426208"/>
                <a:gd name="connsiteY25" fmla="*/ 2745164 h 6199726"/>
                <a:gd name="connsiteX26" fmla="*/ 2525505 w 5426208"/>
                <a:gd name="connsiteY26" fmla="*/ 3885807 h 6199726"/>
                <a:gd name="connsiteX27" fmla="*/ 2343706 w 5426208"/>
                <a:gd name="connsiteY27" fmla="*/ 3734978 h 6199726"/>
                <a:gd name="connsiteX28" fmla="*/ 1259624 w 5426208"/>
                <a:gd name="connsiteY28" fmla="*/ 2566055 h 6199726"/>
                <a:gd name="connsiteX29" fmla="*/ 760003 w 5426208"/>
                <a:gd name="connsiteY29" fmla="*/ 2019300 h 6199726"/>
                <a:gd name="connsiteX30" fmla="*/ 213248 w 5426208"/>
                <a:gd name="connsiteY30" fmla="*/ 1510253 h 6199726"/>
                <a:gd name="connsiteX31" fmla="*/ 213248 w 5426208"/>
                <a:gd name="connsiteY31" fmla="*/ 1642228 h 6199726"/>
                <a:gd name="connsiteX32" fmla="*/ 694015 w 5426208"/>
                <a:gd name="connsiteY32" fmla="*/ 2980834 h 6199726"/>
                <a:gd name="connsiteX33" fmla="*/ 1287904 w 5426208"/>
                <a:gd name="connsiteY33" fmla="*/ 4102624 h 6199726"/>
                <a:gd name="connsiteX34" fmla="*/ 2042048 w 5426208"/>
                <a:gd name="connsiteY34" fmla="*/ 4715366 h 6199726"/>
                <a:gd name="connsiteX35" fmla="*/ 2771689 w 5426208"/>
                <a:gd name="connsiteY35" fmla="*/ 5012089 h 6199726"/>
                <a:gd name="connsiteX36" fmla="*/ 2258473 w 5426208"/>
                <a:gd name="connsiteY36" fmla="*/ 5048142 h 6199726"/>
                <a:gd name="connsiteX37" fmla="*/ 1485802 w 5426208"/>
                <a:gd name="connsiteY37" fmla="*/ 4878460 h 6199726"/>
                <a:gd name="connsiteX38" fmla="*/ 760003 w 5426208"/>
                <a:gd name="connsiteY38" fmla="*/ 4187465 h 6199726"/>
                <a:gd name="connsiteX39" fmla="*/ 260382 w 5426208"/>
                <a:gd name="connsiteY39" fmla="*/ 3291919 h 6199726"/>
                <a:gd name="connsiteX40" fmla="*/ 5859 w 5426208"/>
                <a:gd name="connsiteY40" fmla="*/ 2924273 h 6199726"/>
                <a:gd name="connsiteX41" fmla="*/ 109554 w 5426208"/>
                <a:gd name="connsiteY41" fmla="*/ 3518162 h 6199726"/>
                <a:gd name="connsiteX42" fmla="*/ 420638 w 5426208"/>
                <a:gd name="connsiteY42" fmla="*/ 4922756 h 6199726"/>
                <a:gd name="connsiteX43" fmla="*/ 910832 w 5426208"/>
                <a:gd name="connsiteY43" fmla="*/ 5544925 h 6199726"/>
                <a:gd name="connsiteX44" fmla="*/ 1523574 w 5426208"/>
                <a:gd name="connsiteY44" fmla="*/ 5761741 h 6199726"/>
                <a:gd name="connsiteX45" fmla="*/ 2336968 w 5426208"/>
                <a:gd name="connsiteY45" fmla="*/ 5729895 h 6199726"/>
                <a:gd name="connsiteX46" fmla="*/ 3483886 w 5426208"/>
                <a:gd name="connsiteY46" fmla="*/ 5540090 h 6199726"/>
                <a:gd name="connsiteX47" fmla="*/ 3704096 w 5426208"/>
                <a:gd name="connsiteY47" fmla="*/ 5581363 h 6199726"/>
                <a:gd name="connsiteX48" fmla="*/ 3506134 w 5426208"/>
                <a:gd name="connsiteY48" fmla="*/ 6199726 h 6199726"/>
                <a:gd name="connsiteX0" fmla="*/ 4469964 w 5426208"/>
                <a:gd name="connsiteY0" fmla="*/ 6067991 h 6199726"/>
                <a:gd name="connsiteX1" fmla="*/ 4204745 w 5426208"/>
                <a:gd name="connsiteY1" fmla="*/ 5516795 h 6199726"/>
                <a:gd name="connsiteX2" fmla="*/ 4281733 w 5426208"/>
                <a:gd name="connsiteY2" fmla="*/ 5237444 h 6199726"/>
                <a:gd name="connsiteX3" fmla="*/ 4631881 w 5426208"/>
                <a:gd name="connsiteY3" fmla="*/ 4847191 h 6199726"/>
                <a:gd name="connsiteX4" fmla="*/ 5058626 w 5426208"/>
                <a:gd name="connsiteY4" fmla="*/ 3800966 h 6199726"/>
                <a:gd name="connsiteX5" fmla="*/ 5416844 w 5426208"/>
                <a:gd name="connsiteY5" fmla="*/ 2735737 h 6199726"/>
                <a:gd name="connsiteX6" fmla="*/ 5253752 w 5426208"/>
                <a:gd name="connsiteY6" fmla="*/ 2747937 h 6199726"/>
                <a:gd name="connsiteX7" fmla="*/ 4553133 w 5426208"/>
                <a:gd name="connsiteY7" fmla="*/ 3267454 h 6199726"/>
                <a:gd name="connsiteX8" fmla="*/ 3980892 w 5426208"/>
                <a:gd name="connsiteY8" fmla="*/ 4210607 h 6199726"/>
                <a:gd name="connsiteX9" fmla="*/ 3897197 w 5426208"/>
                <a:gd name="connsiteY9" fmla="*/ 3571203 h 6199726"/>
                <a:gd name="connsiteX10" fmla="*/ 4150946 w 5426208"/>
                <a:gd name="connsiteY10" fmla="*/ 2009873 h 6199726"/>
                <a:gd name="connsiteX11" fmla="*/ 4347694 w 5426208"/>
                <a:gd name="connsiteY11" fmla="*/ 1408876 h 6199726"/>
                <a:gd name="connsiteX12" fmla="*/ 4596120 w 5426208"/>
                <a:gd name="connsiteY12" fmla="*/ 925301 h 6199726"/>
                <a:gd name="connsiteX13" fmla="*/ 4049958 w 5426208"/>
                <a:gd name="connsiteY13" fmla="*/ 1199168 h 6199726"/>
                <a:gd name="connsiteX14" fmla="*/ 3488008 w 5426208"/>
                <a:gd name="connsiteY14" fmla="*/ 2315589 h 6199726"/>
                <a:gd name="connsiteX15" fmla="*/ 3287203 w 5426208"/>
                <a:gd name="connsiteY15" fmla="*/ 3409262 h 6199726"/>
                <a:gd name="connsiteX16" fmla="*/ 3292845 w 5426208"/>
                <a:gd name="connsiteY16" fmla="*/ 4093197 h 6199726"/>
                <a:gd name="connsiteX17" fmla="*/ 3192806 w 5426208"/>
                <a:gd name="connsiteY17" fmla="*/ 3842803 h 6199726"/>
                <a:gd name="connsiteX18" fmla="*/ 3006290 w 5426208"/>
                <a:gd name="connsiteY18" fmla="*/ 2973071 h 6199726"/>
                <a:gd name="connsiteX19" fmla="*/ 2428547 w 5426208"/>
                <a:gd name="connsiteY19" fmla="*/ 1604521 h 6199726"/>
                <a:gd name="connsiteX20" fmla="*/ 2042048 w 5426208"/>
                <a:gd name="connsiteY20" fmla="*/ 680694 h 6199726"/>
                <a:gd name="connsiteX21" fmla="*/ 1976061 w 5426208"/>
                <a:gd name="connsiteY21" fmla="*/ 237634 h 6199726"/>
                <a:gd name="connsiteX22" fmla="*/ 1853512 w 5426208"/>
                <a:gd name="connsiteY22" fmla="*/ 1964 h 6199726"/>
                <a:gd name="connsiteX23" fmla="*/ 1674403 w 5426208"/>
                <a:gd name="connsiteY23" fmla="*/ 360183 h 6199726"/>
                <a:gd name="connsiteX24" fmla="*/ 1504721 w 5426208"/>
                <a:gd name="connsiteY24" fmla="*/ 1415985 h 6199726"/>
                <a:gd name="connsiteX25" fmla="*/ 1919500 w 5426208"/>
                <a:gd name="connsiteY25" fmla="*/ 2745164 h 6199726"/>
                <a:gd name="connsiteX26" fmla="*/ 2525505 w 5426208"/>
                <a:gd name="connsiteY26" fmla="*/ 3885807 h 6199726"/>
                <a:gd name="connsiteX27" fmla="*/ 2343706 w 5426208"/>
                <a:gd name="connsiteY27" fmla="*/ 3734978 h 6199726"/>
                <a:gd name="connsiteX28" fmla="*/ 1259624 w 5426208"/>
                <a:gd name="connsiteY28" fmla="*/ 2566055 h 6199726"/>
                <a:gd name="connsiteX29" fmla="*/ 760003 w 5426208"/>
                <a:gd name="connsiteY29" fmla="*/ 2019300 h 6199726"/>
                <a:gd name="connsiteX30" fmla="*/ 213248 w 5426208"/>
                <a:gd name="connsiteY30" fmla="*/ 1510253 h 6199726"/>
                <a:gd name="connsiteX31" fmla="*/ 213248 w 5426208"/>
                <a:gd name="connsiteY31" fmla="*/ 1642228 h 6199726"/>
                <a:gd name="connsiteX32" fmla="*/ 694015 w 5426208"/>
                <a:gd name="connsiteY32" fmla="*/ 2980834 h 6199726"/>
                <a:gd name="connsiteX33" fmla="*/ 1287904 w 5426208"/>
                <a:gd name="connsiteY33" fmla="*/ 4102624 h 6199726"/>
                <a:gd name="connsiteX34" fmla="*/ 2042048 w 5426208"/>
                <a:gd name="connsiteY34" fmla="*/ 4715366 h 6199726"/>
                <a:gd name="connsiteX35" fmla="*/ 2771689 w 5426208"/>
                <a:gd name="connsiteY35" fmla="*/ 5012089 h 6199726"/>
                <a:gd name="connsiteX36" fmla="*/ 2258473 w 5426208"/>
                <a:gd name="connsiteY36" fmla="*/ 5048142 h 6199726"/>
                <a:gd name="connsiteX37" fmla="*/ 1485802 w 5426208"/>
                <a:gd name="connsiteY37" fmla="*/ 4878460 h 6199726"/>
                <a:gd name="connsiteX38" fmla="*/ 760003 w 5426208"/>
                <a:gd name="connsiteY38" fmla="*/ 4187465 h 6199726"/>
                <a:gd name="connsiteX39" fmla="*/ 260382 w 5426208"/>
                <a:gd name="connsiteY39" fmla="*/ 3291919 h 6199726"/>
                <a:gd name="connsiteX40" fmla="*/ 5859 w 5426208"/>
                <a:gd name="connsiteY40" fmla="*/ 2924273 h 6199726"/>
                <a:gd name="connsiteX41" fmla="*/ 109554 w 5426208"/>
                <a:gd name="connsiteY41" fmla="*/ 3518162 h 6199726"/>
                <a:gd name="connsiteX42" fmla="*/ 420638 w 5426208"/>
                <a:gd name="connsiteY42" fmla="*/ 4922756 h 6199726"/>
                <a:gd name="connsiteX43" fmla="*/ 910832 w 5426208"/>
                <a:gd name="connsiteY43" fmla="*/ 5544925 h 6199726"/>
                <a:gd name="connsiteX44" fmla="*/ 1523574 w 5426208"/>
                <a:gd name="connsiteY44" fmla="*/ 5761741 h 6199726"/>
                <a:gd name="connsiteX45" fmla="*/ 2336968 w 5426208"/>
                <a:gd name="connsiteY45" fmla="*/ 5729895 h 6199726"/>
                <a:gd name="connsiteX46" fmla="*/ 3483886 w 5426208"/>
                <a:gd name="connsiteY46" fmla="*/ 5540090 h 6199726"/>
                <a:gd name="connsiteX47" fmla="*/ 3704096 w 5426208"/>
                <a:gd name="connsiteY47" fmla="*/ 5581363 h 6199726"/>
                <a:gd name="connsiteX48" fmla="*/ 3506134 w 5426208"/>
                <a:gd name="connsiteY48" fmla="*/ 6199726 h 6199726"/>
                <a:gd name="connsiteX0" fmla="*/ 4469964 w 5426208"/>
                <a:gd name="connsiteY0" fmla="*/ 6067991 h 6199726"/>
                <a:gd name="connsiteX1" fmla="*/ 4204745 w 5426208"/>
                <a:gd name="connsiteY1" fmla="*/ 5516795 h 6199726"/>
                <a:gd name="connsiteX2" fmla="*/ 4281733 w 5426208"/>
                <a:gd name="connsiteY2" fmla="*/ 5237444 h 6199726"/>
                <a:gd name="connsiteX3" fmla="*/ 4631881 w 5426208"/>
                <a:gd name="connsiteY3" fmla="*/ 4847191 h 6199726"/>
                <a:gd name="connsiteX4" fmla="*/ 5058626 w 5426208"/>
                <a:gd name="connsiteY4" fmla="*/ 3800966 h 6199726"/>
                <a:gd name="connsiteX5" fmla="*/ 5416844 w 5426208"/>
                <a:gd name="connsiteY5" fmla="*/ 2735737 h 6199726"/>
                <a:gd name="connsiteX6" fmla="*/ 5253752 w 5426208"/>
                <a:gd name="connsiteY6" fmla="*/ 2747937 h 6199726"/>
                <a:gd name="connsiteX7" fmla="*/ 4553133 w 5426208"/>
                <a:gd name="connsiteY7" fmla="*/ 3267454 h 6199726"/>
                <a:gd name="connsiteX8" fmla="*/ 3980892 w 5426208"/>
                <a:gd name="connsiteY8" fmla="*/ 4210607 h 6199726"/>
                <a:gd name="connsiteX9" fmla="*/ 3897197 w 5426208"/>
                <a:gd name="connsiteY9" fmla="*/ 3571203 h 6199726"/>
                <a:gd name="connsiteX10" fmla="*/ 4150946 w 5426208"/>
                <a:gd name="connsiteY10" fmla="*/ 2009873 h 6199726"/>
                <a:gd name="connsiteX11" fmla="*/ 4347694 w 5426208"/>
                <a:gd name="connsiteY11" fmla="*/ 1408876 h 6199726"/>
                <a:gd name="connsiteX12" fmla="*/ 4596120 w 5426208"/>
                <a:gd name="connsiteY12" fmla="*/ 925301 h 6199726"/>
                <a:gd name="connsiteX13" fmla="*/ 4049958 w 5426208"/>
                <a:gd name="connsiteY13" fmla="*/ 1199168 h 6199726"/>
                <a:gd name="connsiteX14" fmla="*/ 3488008 w 5426208"/>
                <a:gd name="connsiteY14" fmla="*/ 2315589 h 6199726"/>
                <a:gd name="connsiteX15" fmla="*/ 3287203 w 5426208"/>
                <a:gd name="connsiteY15" fmla="*/ 3409262 h 6199726"/>
                <a:gd name="connsiteX16" fmla="*/ 3292845 w 5426208"/>
                <a:gd name="connsiteY16" fmla="*/ 4093197 h 6199726"/>
                <a:gd name="connsiteX17" fmla="*/ 3192806 w 5426208"/>
                <a:gd name="connsiteY17" fmla="*/ 3842803 h 6199726"/>
                <a:gd name="connsiteX18" fmla="*/ 3006290 w 5426208"/>
                <a:gd name="connsiteY18" fmla="*/ 2973071 h 6199726"/>
                <a:gd name="connsiteX19" fmla="*/ 2391566 w 5426208"/>
                <a:gd name="connsiteY19" fmla="*/ 1651865 h 6199726"/>
                <a:gd name="connsiteX20" fmla="*/ 2042048 w 5426208"/>
                <a:gd name="connsiteY20" fmla="*/ 680694 h 6199726"/>
                <a:gd name="connsiteX21" fmla="*/ 1976061 w 5426208"/>
                <a:gd name="connsiteY21" fmla="*/ 237634 h 6199726"/>
                <a:gd name="connsiteX22" fmla="*/ 1853512 w 5426208"/>
                <a:gd name="connsiteY22" fmla="*/ 1964 h 6199726"/>
                <a:gd name="connsiteX23" fmla="*/ 1674403 w 5426208"/>
                <a:gd name="connsiteY23" fmla="*/ 360183 h 6199726"/>
                <a:gd name="connsiteX24" fmla="*/ 1504721 w 5426208"/>
                <a:gd name="connsiteY24" fmla="*/ 1415985 h 6199726"/>
                <a:gd name="connsiteX25" fmla="*/ 1919500 w 5426208"/>
                <a:gd name="connsiteY25" fmla="*/ 2745164 h 6199726"/>
                <a:gd name="connsiteX26" fmla="*/ 2525505 w 5426208"/>
                <a:gd name="connsiteY26" fmla="*/ 3885807 h 6199726"/>
                <a:gd name="connsiteX27" fmla="*/ 2343706 w 5426208"/>
                <a:gd name="connsiteY27" fmla="*/ 3734978 h 6199726"/>
                <a:gd name="connsiteX28" fmla="*/ 1259624 w 5426208"/>
                <a:gd name="connsiteY28" fmla="*/ 2566055 h 6199726"/>
                <a:gd name="connsiteX29" fmla="*/ 760003 w 5426208"/>
                <a:gd name="connsiteY29" fmla="*/ 2019300 h 6199726"/>
                <a:gd name="connsiteX30" fmla="*/ 213248 w 5426208"/>
                <a:gd name="connsiteY30" fmla="*/ 1510253 h 6199726"/>
                <a:gd name="connsiteX31" fmla="*/ 213248 w 5426208"/>
                <a:gd name="connsiteY31" fmla="*/ 1642228 h 6199726"/>
                <a:gd name="connsiteX32" fmla="*/ 694015 w 5426208"/>
                <a:gd name="connsiteY32" fmla="*/ 2980834 h 6199726"/>
                <a:gd name="connsiteX33" fmla="*/ 1287904 w 5426208"/>
                <a:gd name="connsiteY33" fmla="*/ 4102624 h 6199726"/>
                <a:gd name="connsiteX34" fmla="*/ 2042048 w 5426208"/>
                <a:gd name="connsiteY34" fmla="*/ 4715366 h 6199726"/>
                <a:gd name="connsiteX35" fmla="*/ 2771689 w 5426208"/>
                <a:gd name="connsiteY35" fmla="*/ 5012089 h 6199726"/>
                <a:gd name="connsiteX36" fmla="*/ 2258473 w 5426208"/>
                <a:gd name="connsiteY36" fmla="*/ 5048142 h 6199726"/>
                <a:gd name="connsiteX37" fmla="*/ 1485802 w 5426208"/>
                <a:gd name="connsiteY37" fmla="*/ 4878460 h 6199726"/>
                <a:gd name="connsiteX38" fmla="*/ 760003 w 5426208"/>
                <a:gd name="connsiteY38" fmla="*/ 4187465 h 6199726"/>
                <a:gd name="connsiteX39" fmla="*/ 260382 w 5426208"/>
                <a:gd name="connsiteY39" fmla="*/ 3291919 h 6199726"/>
                <a:gd name="connsiteX40" fmla="*/ 5859 w 5426208"/>
                <a:gd name="connsiteY40" fmla="*/ 2924273 h 6199726"/>
                <a:gd name="connsiteX41" fmla="*/ 109554 w 5426208"/>
                <a:gd name="connsiteY41" fmla="*/ 3518162 h 6199726"/>
                <a:gd name="connsiteX42" fmla="*/ 420638 w 5426208"/>
                <a:gd name="connsiteY42" fmla="*/ 4922756 h 6199726"/>
                <a:gd name="connsiteX43" fmla="*/ 910832 w 5426208"/>
                <a:gd name="connsiteY43" fmla="*/ 5544925 h 6199726"/>
                <a:gd name="connsiteX44" fmla="*/ 1523574 w 5426208"/>
                <a:gd name="connsiteY44" fmla="*/ 5761741 h 6199726"/>
                <a:gd name="connsiteX45" fmla="*/ 2336968 w 5426208"/>
                <a:gd name="connsiteY45" fmla="*/ 5729895 h 6199726"/>
                <a:gd name="connsiteX46" fmla="*/ 3483886 w 5426208"/>
                <a:gd name="connsiteY46" fmla="*/ 5540090 h 6199726"/>
                <a:gd name="connsiteX47" fmla="*/ 3704096 w 5426208"/>
                <a:gd name="connsiteY47" fmla="*/ 5581363 h 6199726"/>
                <a:gd name="connsiteX48" fmla="*/ 3506134 w 5426208"/>
                <a:gd name="connsiteY48" fmla="*/ 6199726 h 6199726"/>
                <a:gd name="connsiteX0" fmla="*/ 4469964 w 5426208"/>
                <a:gd name="connsiteY0" fmla="*/ 6067991 h 6199726"/>
                <a:gd name="connsiteX1" fmla="*/ 4204745 w 5426208"/>
                <a:gd name="connsiteY1" fmla="*/ 5516795 h 6199726"/>
                <a:gd name="connsiteX2" fmla="*/ 4281733 w 5426208"/>
                <a:gd name="connsiteY2" fmla="*/ 5237444 h 6199726"/>
                <a:gd name="connsiteX3" fmla="*/ 4631881 w 5426208"/>
                <a:gd name="connsiteY3" fmla="*/ 4847191 h 6199726"/>
                <a:gd name="connsiteX4" fmla="*/ 5058626 w 5426208"/>
                <a:gd name="connsiteY4" fmla="*/ 3800966 h 6199726"/>
                <a:gd name="connsiteX5" fmla="*/ 5416844 w 5426208"/>
                <a:gd name="connsiteY5" fmla="*/ 2735737 h 6199726"/>
                <a:gd name="connsiteX6" fmla="*/ 5253752 w 5426208"/>
                <a:gd name="connsiteY6" fmla="*/ 2747937 h 6199726"/>
                <a:gd name="connsiteX7" fmla="*/ 4553133 w 5426208"/>
                <a:gd name="connsiteY7" fmla="*/ 3267454 h 6199726"/>
                <a:gd name="connsiteX8" fmla="*/ 3980892 w 5426208"/>
                <a:gd name="connsiteY8" fmla="*/ 4210607 h 6199726"/>
                <a:gd name="connsiteX9" fmla="*/ 3897197 w 5426208"/>
                <a:gd name="connsiteY9" fmla="*/ 3571203 h 6199726"/>
                <a:gd name="connsiteX10" fmla="*/ 4150946 w 5426208"/>
                <a:gd name="connsiteY10" fmla="*/ 2009873 h 6199726"/>
                <a:gd name="connsiteX11" fmla="*/ 4347694 w 5426208"/>
                <a:gd name="connsiteY11" fmla="*/ 1408876 h 6199726"/>
                <a:gd name="connsiteX12" fmla="*/ 4596120 w 5426208"/>
                <a:gd name="connsiteY12" fmla="*/ 925301 h 6199726"/>
                <a:gd name="connsiteX13" fmla="*/ 4049958 w 5426208"/>
                <a:gd name="connsiteY13" fmla="*/ 1199168 h 6199726"/>
                <a:gd name="connsiteX14" fmla="*/ 3488008 w 5426208"/>
                <a:gd name="connsiteY14" fmla="*/ 2315589 h 6199726"/>
                <a:gd name="connsiteX15" fmla="*/ 3287203 w 5426208"/>
                <a:gd name="connsiteY15" fmla="*/ 3409262 h 6199726"/>
                <a:gd name="connsiteX16" fmla="*/ 3292845 w 5426208"/>
                <a:gd name="connsiteY16" fmla="*/ 4093197 h 6199726"/>
                <a:gd name="connsiteX17" fmla="*/ 3192806 w 5426208"/>
                <a:gd name="connsiteY17" fmla="*/ 3842803 h 6199726"/>
                <a:gd name="connsiteX18" fmla="*/ 3006290 w 5426208"/>
                <a:gd name="connsiteY18" fmla="*/ 2973071 h 6199726"/>
                <a:gd name="connsiteX19" fmla="*/ 2391566 w 5426208"/>
                <a:gd name="connsiteY19" fmla="*/ 1651865 h 6199726"/>
                <a:gd name="connsiteX20" fmla="*/ 2042048 w 5426208"/>
                <a:gd name="connsiteY20" fmla="*/ 680694 h 6199726"/>
                <a:gd name="connsiteX21" fmla="*/ 1976061 w 5426208"/>
                <a:gd name="connsiteY21" fmla="*/ 237634 h 6199726"/>
                <a:gd name="connsiteX22" fmla="*/ 1853512 w 5426208"/>
                <a:gd name="connsiteY22" fmla="*/ 1964 h 6199726"/>
                <a:gd name="connsiteX23" fmla="*/ 1674403 w 5426208"/>
                <a:gd name="connsiteY23" fmla="*/ 360183 h 6199726"/>
                <a:gd name="connsiteX24" fmla="*/ 1504721 w 5426208"/>
                <a:gd name="connsiteY24" fmla="*/ 1415985 h 6199726"/>
                <a:gd name="connsiteX25" fmla="*/ 1919500 w 5426208"/>
                <a:gd name="connsiteY25" fmla="*/ 2745164 h 6199726"/>
                <a:gd name="connsiteX26" fmla="*/ 2525505 w 5426208"/>
                <a:gd name="connsiteY26" fmla="*/ 3885807 h 6199726"/>
                <a:gd name="connsiteX27" fmla="*/ 2343706 w 5426208"/>
                <a:gd name="connsiteY27" fmla="*/ 3734978 h 6199726"/>
                <a:gd name="connsiteX28" fmla="*/ 1259624 w 5426208"/>
                <a:gd name="connsiteY28" fmla="*/ 2566055 h 6199726"/>
                <a:gd name="connsiteX29" fmla="*/ 760003 w 5426208"/>
                <a:gd name="connsiteY29" fmla="*/ 2019300 h 6199726"/>
                <a:gd name="connsiteX30" fmla="*/ 213248 w 5426208"/>
                <a:gd name="connsiteY30" fmla="*/ 1510253 h 6199726"/>
                <a:gd name="connsiteX31" fmla="*/ 213248 w 5426208"/>
                <a:gd name="connsiteY31" fmla="*/ 1642228 h 6199726"/>
                <a:gd name="connsiteX32" fmla="*/ 694015 w 5426208"/>
                <a:gd name="connsiteY32" fmla="*/ 2980834 h 6199726"/>
                <a:gd name="connsiteX33" fmla="*/ 1287904 w 5426208"/>
                <a:gd name="connsiteY33" fmla="*/ 4102624 h 6199726"/>
                <a:gd name="connsiteX34" fmla="*/ 2042048 w 5426208"/>
                <a:gd name="connsiteY34" fmla="*/ 4715366 h 6199726"/>
                <a:gd name="connsiteX35" fmla="*/ 2771689 w 5426208"/>
                <a:gd name="connsiteY35" fmla="*/ 5012089 h 6199726"/>
                <a:gd name="connsiteX36" fmla="*/ 2258473 w 5426208"/>
                <a:gd name="connsiteY36" fmla="*/ 5048142 h 6199726"/>
                <a:gd name="connsiteX37" fmla="*/ 1485802 w 5426208"/>
                <a:gd name="connsiteY37" fmla="*/ 4878460 h 6199726"/>
                <a:gd name="connsiteX38" fmla="*/ 760003 w 5426208"/>
                <a:gd name="connsiteY38" fmla="*/ 4187465 h 6199726"/>
                <a:gd name="connsiteX39" fmla="*/ 260382 w 5426208"/>
                <a:gd name="connsiteY39" fmla="*/ 3291919 h 6199726"/>
                <a:gd name="connsiteX40" fmla="*/ 5859 w 5426208"/>
                <a:gd name="connsiteY40" fmla="*/ 2924273 h 6199726"/>
                <a:gd name="connsiteX41" fmla="*/ 109554 w 5426208"/>
                <a:gd name="connsiteY41" fmla="*/ 3518162 h 6199726"/>
                <a:gd name="connsiteX42" fmla="*/ 420638 w 5426208"/>
                <a:gd name="connsiteY42" fmla="*/ 4922756 h 6199726"/>
                <a:gd name="connsiteX43" fmla="*/ 910832 w 5426208"/>
                <a:gd name="connsiteY43" fmla="*/ 5544925 h 6199726"/>
                <a:gd name="connsiteX44" fmla="*/ 1523574 w 5426208"/>
                <a:gd name="connsiteY44" fmla="*/ 5761741 h 6199726"/>
                <a:gd name="connsiteX45" fmla="*/ 2336968 w 5426208"/>
                <a:gd name="connsiteY45" fmla="*/ 5729895 h 6199726"/>
                <a:gd name="connsiteX46" fmla="*/ 3483886 w 5426208"/>
                <a:gd name="connsiteY46" fmla="*/ 5540090 h 6199726"/>
                <a:gd name="connsiteX47" fmla="*/ 3704096 w 5426208"/>
                <a:gd name="connsiteY47" fmla="*/ 5581363 h 6199726"/>
                <a:gd name="connsiteX48" fmla="*/ 3506134 w 5426208"/>
                <a:gd name="connsiteY48" fmla="*/ 6199726 h 6199726"/>
                <a:gd name="connsiteX0" fmla="*/ 4469964 w 5426208"/>
                <a:gd name="connsiteY0" fmla="*/ 6067991 h 6199726"/>
                <a:gd name="connsiteX1" fmla="*/ 4204745 w 5426208"/>
                <a:gd name="connsiteY1" fmla="*/ 5516795 h 6199726"/>
                <a:gd name="connsiteX2" fmla="*/ 4281733 w 5426208"/>
                <a:gd name="connsiteY2" fmla="*/ 5237444 h 6199726"/>
                <a:gd name="connsiteX3" fmla="*/ 4631881 w 5426208"/>
                <a:gd name="connsiteY3" fmla="*/ 4847191 h 6199726"/>
                <a:gd name="connsiteX4" fmla="*/ 5058626 w 5426208"/>
                <a:gd name="connsiteY4" fmla="*/ 3800966 h 6199726"/>
                <a:gd name="connsiteX5" fmla="*/ 5416844 w 5426208"/>
                <a:gd name="connsiteY5" fmla="*/ 2735737 h 6199726"/>
                <a:gd name="connsiteX6" fmla="*/ 5253752 w 5426208"/>
                <a:gd name="connsiteY6" fmla="*/ 2747937 h 6199726"/>
                <a:gd name="connsiteX7" fmla="*/ 4553133 w 5426208"/>
                <a:gd name="connsiteY7" fmla="*/ 3267454 h 6199726"/>
                <a:gd name="connsiteX8" fmla="*/ 3980892 w 5426208"/>
                <a:gd name="connsiteY8" fmla="*/ 4210607 h 6199726"/>
                <a:gd name="connsiteX9" fmla="*/ 3897197 w 5426208"/>
                <a:gd name="connsiteY9" fmla="*/ 3571203 h 6199726"/>
                <a:gd name="connsiteX10" fmla="*/ 4150946 w 5426208"/>
                <a:gd name="connsiteY10" fmla="*/ 2009873 h 6199726"/>
                <a:gd name="connsiteX11" fmla="*/ 4347694 w 5426208"/>
                <a:gd name="connsiteY11" fmla="*/ 1408876 h 6199726"/>
                <a:gd name="connsiteX12" fmla="*/ 4596120 w 5426208"/>
                <a:gd name="connsiteY12" fmla="*/ 925301 h 6199726"/>
                <a:gd name="connsiteX13" fmla="*/ 4049958 w 5426208"/>
                <a:gd name="connsiteY13" fmla="*/ 1199168 h 6199726"/>
                <a:gd name="connsiteX14" fmla="*/ 3488008 w 5426208"/>
                <a:gd name="connsiteY14" fmla="*/ 2315589 h 6199726"/>
                <a:gd name="connsiteX15" fmla="*/ 3287203 w 5426208"/>
                <a:gd name="connsiteY15" fmla="*/ 3409262 h 6199726"/>
                <a:gd name="connsiteX16" fmla="*/ 3292845 w 5426208"/>
                <a:gd name="connsiteY16" fmla="*/ 4093197 h 6199726"/>
                <a:gd name="connsiteX17" fmla="*/ 3192806 w 5426208"/>
                <a:gd name="connsiteY17" fmla="*/ 3842803 h 6199726"/>
                <a:gd name="connsiteX18" fmla="*/ 3006290 w 5426208"/>
                <a:gd name="connsiteY18" fmla="*/ 2973071 h 6199726"/>
                <a:gd name="connsiteX19" fmla="*/ 2391566 w 5426208"/>
                <a:gd name="connsiteY19" fmla="*/ 1651865 h 6199726"/>
                <a:gd name="connsiteX20" fmla="*/ 2042048 w 5426208"/>
                <a:gd name="connsiteY20" fmla="*/ 680694 h 6199726"/>
                <a:gd name="connsiteX21" fmla="*/ 1976061 w 5426208"/>
                <a:gd name="connsiteY21" fmla="*/ 237634 h 6199726"/>
                <a:gd name="connsiteX22" fmla="*/ 1853512 w 5426208"/>
                <a:gd name="connsiteY22" fmla="*/ 1964 h 6199726"/>
                <a:gd name="connsiteX23" fmla="*/ 1674403 w 5426208"/>
                <a:gd name="connsiteY23" fmla="*/ 360183 h 6199726"/>
                <a:gd name="connsiteX24" fmla="*/ 1504721 w 5426208"/>
                <a:gd name="connsiteY24" fmla="*/ 1415985 h 6199726"/>
                <a:gd name="connsiteX25" fmla="*/ 1919500 w 5426208"/>
                <a:gd name="connsiteY25" fmla="*/ 2745164 h 6199726"/>
                <a:gd name="connsiteX26" fmla="*/ 2525505 w 5426208"/>
                <a:gd name="connsiteY26" fmla="*/ 3885807 h 6199726"/>
                <a:gd name="connsiteX27" fmla="*/ 2343706 w 5426208"/>
                <a:gd name="connsiteY27" fmla="*/ 3734978 h 6199726"/>
                <a:gd name="connsiteX28" fmla="*/ 1259624 w 5426208"/>
                <a:gd name="connsiteY28" fmla="*/ 2566055 h 6199726"/>
                <a:gd name="connsiteX29" fmla="*/ 760003 w 5426208"/>
                <a:gd name="connsiteY29" fmla="*/ 2019300 h 6199726"/>
                <a:gd name="connsiteX30" fmla="*/ 213248 w 5426208"/>
                <a:gd name="connsiteY30" fmla="*/ 1510253 h 6199726"/>
                <a:gd name="connsiteX31" fmla="*/ 213248 w 5426208"/>
                <a:gd name="connsiteY31" fmla="*/ 1642228 h 6199726"/>
                <a:gd name="connsiteX32" fmla="*/ 694015 w 5426208"/>
                <a:gd name="connsiteY32" fmla="*/ 2980834 h 6199726"/>
                <a:gd name="connsiteX33" fmla="*/ 1287904 w 5426208"/>
                <a:gd name="connsiteY33" fmla="*/ 4102624 h 6199726"/>
                <a:gd name="connsiteX34" fmla="*/ 2042048 w 5426208"/>
                <a:gd name="connsiteY34" fmla="*/ 4715366 h 6199726"/>
                <a:gd name="connsiteX35" fmla="*/ 2771689 w 5426208"/>
                <a:gd name="connsiteY35" fmla="*/ 5012089 h 6199726"/>
                <a:gd name="connsiteX36" fmla="*/ 2258473 w 5426208"/>
                <a:gd name="connsiteY36" fmla="*/ 5048142 h 6199726"/>
                <a:gd name="connsiteX37" fmla="*/ 1485802 w 5426208"/>
                <a:gd name="connsiteY37" fmla="*/ 4878460 h 6199726"/>
                <a:gd name="connsiteX38" fmla="*/ 760003 w 5426208"/>
                <a:gd name="connsiteY38" fmla="*/ 4187465 h 6199726"/>
                <a:gd name="connsiteX39" fmla="*/ 260382 w 5426208"/>
                <a:gd name="connsiteY39" fmla="*/ 3291919 h 6199726"/>
                <a:gd name="connsiteX40" fmla="*/ 5859 w 5426208"/>
                <a:gd name="connsiteY40" fmla="*/ 2924273 h 6199726"/>
                <a:gd name="connsiteX41" fmla="*/ 109554 w 5426208"/>
                <a:gd name="connsiteY41" fmla="*/ 3518162 h 6199726"/>
                <a:gd name="connsiteX42" fmla="*/ 420638 w 5426208"/>
                <a:gd name="connsiteY42" fmla="*/ 4922756 h 6199726"/>
                <a:gd name="connsiteX43" fmla="*/ 967661 w 5426208"/>
                <a:gd name="connsiteY43" fmla="*/ 5506207 h 6199726"/>
                <a:gd name="connsiteX44" fmla="*/ 1523574 w 5426208"/>
                <a:gd name="connsiteY44" fmla="*/ 5761741 h 6199726"/>
                <a:gd name="connsiteX45" fmla="*/ 2336968 w 5426208"/>
                <a:gd name="connsiteY45" fmla="*/ 5729895 h 6199726"/>
                <a:gd name="connsiteX46" fmla="*/ 3483886 w 5426208"/>
                <a:gd name="connsiteY46" fmla="*/ 5540090 h 6199726"/>
                <a:gd name="connsiteX47" fmla="*/ 3704096 w 5426208"/>
                <a:gd name="connsiteY47" fmla="*/ 5581363 h 6199726"/>
                <a:gd name="connsiteX48" fmla="*/ 3506134 w 5426208"/>
                <a:gd name="connsiteY48" fmla="*/ 6199726 h 6199726"/>
                <a:gd name="connsiteX0" fmla="*/ 4469964 w 5426208"/>
                <a:gd name="connsiteY0" fmla="*/ 6067991 h 6199726"/>
                <a:gd name="connsiteX1" fmla="*/ 4204745 w 5426208"/>
                <a:gd name="connsiteY1" fmla="*/ 5516795 h 6199726"/>
                <a:gd name="connsiteX2" fmla="*/ 4281733 w 5426208"/>
                <a:gd name="connsiteY2" fmla="*/ 5237444 h 6199726"/>
                <a:gd name="connsiteX3" fmla="*/ 4631881 w 5426208"/>
                <a:gd name="connsiteY3" fmla="*/ 4847191 h 6199726"/>
                <a:gd name="connsiteX4" fmla="*/ 5058626 w 5426208"/>
                <a:gd name="connsiteY4" fmla="*/ 3800966 h 6199726"/>
                <a:gd name="connsiteX5" fmla="*/ 5416844 w 5426208"/>
                <a:gd name="connsiteY5" fmla="*/ 2735737 h 6199726"/>
                <a:gd name="connsiteX6" fmla="*/ 5253752 w 5426208"/>
                <a:gd name="connsiteY6" fmla="*/ 2747937 h 6199726"/>
                <a:gd name="connsiteX7" fmla="*/ 4553133 w 5426208"/>
                <a:gd name="connsiteY7" fmla="*/ 3267454 h 6199726"/>
                <a:gd name="connsiteX8" fmla="*/ 3980892 w 5426208"/>
                <a:gd name="connsiteY8" fmla="*/ 4210607 h 6199726"/>
                <a:gd name="connsiteX9" fmla="*/ 3897197 w 5426208"/>
                <a:gd name="connsiteY9" fmla="*/ 3571203 h 6199726"/>
                <a:gd name="connsiteX10" fmla="*/ 4150946 w 5426208"/>
                <a:gd name="connsiteY10" fmla="*/ 2009873 h 6199726"/>
                <a:gd name="connsiteX11" fmla="*/ 4347694 w 5426208"/>
                <a:gd name="connsiteY11" fmla="*/ 1408876 h 6199726"/>
                <a:gd name="connsiteX12" fmla="*/ 4596120 w 5426208"/>
                <a:gd name="connsiteY12" fmla="*/ 925301 h 6199726"/>
                <a:gd name="connsiteX13" fmla="*/ 4049958 w 5426208"/>
                <a:gd name="connsiteY13" fmla="*/ 1199168 h 6199726"/>
                <a:gd name="connsiteX14" fmla="*/ 3488008 w 5426208"/>
                <a:gd name="connsiteY14" fmla="*/ 2315589 h 6199726"/>
                <a:gd name="connsiteX15" fmla="*/ 3287203 w 5426208"/>
                <a:gd name="connsiteY15" fmla="*/ 3409262 h 6199726"/>
                <a:gd name="connsiteX16" fmla="*/ 3292845 w 5426208"/>
                <a:gd name="connsiteY16" fmla="*/ 4093197 h 6199726"/>
                <a:gd name="connsiteX17" fmla="*/ 3192806 w 5426208"/>
                <a:gd name="connsiteY17" fmla="*/ 3842803 h 6199726"/>
                <a:gd name="connsiteX18" fmla="*/ 3006290 w 5426208"/>
                <a:gd name="connsiteY18" fmla="*/ 2973071 h 6199726"/>
                <a:gd name="connsiteX19" fmla="*/ 2391566 w 5426208"/>
                <a:gd name="connsiteY19" fmla="*/ 1651865 h 6199726"/>
                <a:gd name="connsiteX20" fmla="*/ 2042048 w 5426208"/>
                <a:gd name="connsiteY20" fmla="*/ 680694 h 6199726"/>
                <a:gd name="connsiteX21" fmla="*/ 1976061 w 5426208"/>
                <a:gd name="connsiteY21" fmla="*/ 237634 h 6199726"/>
                <a:gd name="connsiteX22" fmla="*/ 1853512 w 5426208"/>
                <a:gd name="connsiteY22" fmla="*/ 1964 h 6199726"/>
                <a:gd name="connsiteX23" fmla="*/ 1674403 w 5426208"/>
                <a:gd name="connsiteY23" fmla="*/ 360183 h 6199726"/>
                <a:gd name="connsiteX24" fmla="*/ 1504721 w 5426208"/>
                <a:gd name="connsiteY24" fmla="*/ 1415985 h 6199726"/>
                <a:gd name="connsiteX25" fmla="*/ 1919500 w 5426208"/>
                <a:gd name="connsiteY25" fmla="*/ 2745164 h 6199726"/>
                <a:gd name="connsiteX26" fmla="*/ 2525505 w 5426208"/>
                <a:gd name="connsiteY26" fmla="*/ 3885807 h 6199726"/>
                <a:gd name="connsiteX27" fmla="*/ 2343706 w 5426208"/>
                <a:gd name="connsiteY27" fmla="*/ 3734978 h 6199726"/>
                <a:gd name="connsiteX28" fmla="*/ 1259624 w 5426208"/>
                <a:gd name="connsiteY28" fmla="*/ 2566055 h 6199726"/>
                <a:gd name="connsiteX29" fmla="*/ 760003 w 5426208"/>
                <a:gd name="connsiteY29" fmla="*/ 2019300 h 6199726"/>
                <a:gd name="connsiteX30" fmla="*/ 213248 w 5426208"/>
                <a:gd name="connsiteY30" fmla="*/ 1510253 h 6199726"/>
                <a:gd name="connsiteX31" fmla="*/ 213248 w 5426208"/>
                <a:gd name="connsiteY31" fmla="*/ 1642228 h 6199726"/>
                <a:gd name="connsiteX32" fmla="*/ 694015 w 5426208"/>
                <a:gd name="connsiteY32" fmla="*/ 2980834 h 6199726"/>
                <a:gd name="connsiteX33" fmla="*/ 1287904 w 5426208"/>
                <a:gd name="connsiteY33" fmla="*/ 4102624 h 6199726"/>
                <a:gd name="connsiteX34" fmla="*/ 2042048 w 5426208"/>
                <a:gd name="connsiteY34" fmla="*/ 4715366 h 6199726"/>
                <a:gd name="connsiteX35" fmla="*/ 2771689 w 5426208"/>
                <a:gd name="connsiteY35" fmla="*/ 5012089 h 6199726"/>
                <a:gd name="connsiteX36" fmla="*/ 2258473 w 5426208"/>
                <a:gd name="connsiteY36" fmla="*/ 5048142 h 6199726"/>
                <a:gd name="connsiteX37" fmla="*/ 1485802 w 5426208"/>
                <a:gd name="connsiteY37" fmla="*/ 4878460 h 6199726"/>
                <a:gd name="connsiteX38" fmla="*/ 760003 w 5426208"/>
                <a:gd name="connsiteY38" fmla="*/ 4187465 h 6199726"/>
                <a:gd name="connsiteX39" fmla="*/ 260382 w 5426208"/>
                <a:gd name="connsiteY39" fmla="*/ 3291919 h 6199726"/>
                <a:gd name="connsiteX40" fmla="*/ 5859 w 5426208"/>
                <a:gd name="connsiteY40" fmla="*/ 2924273 h 6199726"/>
                <a:gd name="connsiteX41" fmla="*/ 109554 w 5426208"/>
                <a:gd name="connsiteY41" fmla="*/ 3518162 h 6199726"/>
                <a:gd name="connsiteX42" fmla="*/ 420638 w 5426208"/>
                <a:gd name="connsiteY42" fmla="*/ 4922756 h 6199726"/>
                <a:gd name="connsiteX43" fmla="*/ 967661 w 5426208"/>
                <a:gd name="connsiteY43" fmla="*/ 5506207 h 6199726"/>
                <a:gd name="connsiteX44" fmla="*/ 1523574 w 5426208"/>
                <a:gd name="connsiteY44" fmla="*/ 5761741 h 6199726"/>
                <a:gd name="connsiteX45" fmla="*/ 2336968 w 5426208"/>
                <a:gd name="connsiteY45" fmla="*/ 5729895 h 6199726"/>
                <a:gd name="connsiteX46" fmla="*/ 3483886 w 5426208"/>
                <a:gd name="connsiteY46" fmla="*/ 5540090 h 6199726"/>
                <a:gd name="connsiteX47" fmla="*/ 3704096 w 5426208"/>
                <a:gd name="connsiteY47" fmla="*/ 5581363 h 6199726"/>
                <a:gd name="connsiteX48" fmla="*/ 3506134 w 5426208"/>
                <a:gd name="connsiteY48" fmla="*/ 6199726 h 6199726"/>
                <a:gd name="connsiteX0" fmla="*/ 4469964 w 5426208"/>
                <a:gd name="connsiteY0" fmla="*/ 6067991 h 6199726"/>
                <a:gd name="connsiteX1" fmla="*/ 4204745 w 5426208"/>
                <a:gd name="connsiteY1" fmla="*/ 5516795 h 6199726"/>
                <a:gd name="connsiteX2" fmla="*/ 4281733 w 5426208"/>
                <a:gd name="connsiteY2" fmla="*/ 5237444 h 6199726"/>
                <a:gd name="connsiteX3" fmla="*/ 4631881 w 5426208"/>
                <a:gd name="connsiteY3" fmla="*/ 4847191 h 6199726"/>
                <a:gd name="connsiteX4" fmla="*/ 5058626 w 5426208"/>
                <a:gd name="connsiteY4" fmla="*/ 3800966 h 6199726"/>
                <a:gd name="connsiteX5" fmla="*/ 5416844 w 5426208"/>
                <a:gd name="connsiteY5" fmla="*/ 2735737 h 6199726"/>
                <a:gd name="connsiteX6" fmla="*/ 5253752 w 5426208"/>
                <a:gd name="connsiteY6" fmla="*/ 2747937 h 6199726"/>
                <a:gd name="connsiteX7" fmla="*/ 4553133 w 5426208"/>
                <a:gd name="connsiteY7" fmla="*/ 3267454 h 6199726"/>
                <a:gd name="connsiteX8" fmla="*/ 3980892 w 5426208"/>
                <a:gd name="connsiteY8" fmla="*/ 4210607 h 6199726"/>
                <a:gd name="connsiteX9" fmla="*/ 3897197 w 5426208"/>
                <a:gd name="connsiteY9" fmla="*/ 3571203 h 6199726"/>
                <a:gd name="connsiteX10" fmla="*/ 4150946 w 5426208"/>
                <a:gd name="connsiteY10" fmla="*/ 2009873 h 6199726"/>
                <a:gd name="connsiteX11" fmla="*/ 4347694 w 5426208"/>
                <a:gd name="connsiteY11" fmla="*/ 1408876 h 6199726"/>
                <a:gd name="connsiteX12" fmla="*/ 4596120 w 5426208"/>
                <a:gd name="connsiteY12" fmla="*/ 925301 h 6199726"/>
                <a:gd name="connsiteX13" fmla="*/ 4049958 w 5426208"/>
                <a:gd name="connsiteY13" fmla="*/ 1199168 h 6199726"/>
                <a:gd name="connsiteX14" fmla="*/ 3488008 w 5426208"/>
                <a:gd name="connsiteY14" fmla="*/ 2315589 h 6199726"/>
                <a:gd name="connsiteX15" fmla="*/ 3287203 w 5426208"/>
                <a:gd name="connsiteY15" fmla="*/ 3409262 h 6199726"/>
                <a:gd name="connsiteX16" fmla="*/ 3292845 w 5426208"/>
                <a:gd name="connsiteY16" fmla="*/ 4093197 h 6199726"/>
                <a:gd name="connsiteX17" fmla="*/ 3192806 w 5426208"/>
                <a:gd name="connsiteY17" fmla="*/ 3842803 h 6199726"/>
                <a:gd name="connsiteX18" fmla="*/ 3006290 w 5426208"/>
                <a:gd name="connsiteY18" fmla="*/ 2973071 h 6199726"/>
                <a:gd name="connsiteX19" fmla="*/ 2391566 w 5426208"/>
                <a:gd name="connsiteY19" fmla="*/ 1651865 h 6199726"/>
                <a:gd name="connsiteX20" fmla="*/ 2042048 w 5426208"/>
                <a:gd name="connsiteY20" fmla="*/ 680694 h 6199726"/>
                <a:gd name="connsiteX21" fmla="*/ 1976061 w 5426208"/>
                <a:gd name="connsiteY21" fmla="*/ 237634 h 6199726"/>
                <a:gd name="connsiteX22" fmla="*/ 1853512 w 5426208"/>
                <a:gd name="connsiteY22" fmla="*/ 1964 h 6199726"/>
                <a:gd name="connsiteX23" fmla="*/ 1674403 w 5426208"/>
                <a:gd name="connsiteY23" fmla="*/ 360183 h 6199726"/>
                <a:gd name="connsiteX24" fmla="*/ 1504721 w 5426208"/>
                <a:gd name="connsiteY24" fmla="*/ 1415985 h 6199726"/>
                <a:gd name="connsiteX25" fmla="*/ 1919500 w 5426208"/>
                <a:gd name="connsiteY25" fmla="*/ 2745164 h 6199726"/>
                <a:gd name="connsiteX26" fmla="*/ 2525505 w 5426208"/>
                <a:gd name="connsiteY26" fmla="*/ 3885807 h 6199726"/>
                <a:gd name="connsiteX27" fmla="*/ 2315002 w 5426208"/>
                <a:gd name="connsiteY27" fmla="*/ 3777648 h 6199726"/>
                <a:gd name="connsiteX28" fmla="*/ 1259624 w 5426208"/>
                <a:gd name="connsiteY28" fmla="*/ 2566055 h 6199726"/>
                <a:gd name="connsiteX29" fmla="*/ 760003 w 5426208"/>
                <a:gd name="connsiteY29" fmla="*/ 2019300 h 6199726"/>
                <a:gd name="connsiteX30" fmla="*/ 213248 w 5426208"/>
                <a:gd name="connsiteY30" fmla="*/ 1510253 h 6199726"/>
                <a:gd name="connsiteX31" fmla="*/ 213248 w 5426208"/>
                <a:gd name="connsiteY31" fmla="*/ 1642228 h 6199726"/>
                <a:gd name="connsiteX32" fmla="*/ 694015 w 5426208"/>
                <a:gd name="connsiteY32" fmla="*/ 2980834 h 6199726"/>
                <a:gd name="connsiteX33" fmla="*/ 1287904 w 5426208"/>
                <a:gd name="connsiteY33" fmla="*/ 4102624 h 6199726"/>
                <a:gd name="connsiteX34" fmla="*/ 2042048 w 5426208"/>
                <a:gd name="connsiteY34" fmla="*/ 4715366 h 6199726"/>
                <a:gd name="connsiteX35" fmla="*/ 2771689 w 5426208"/>
                <a:gd name="connsiteY35" fmla="*/ 5012089 h 6199726"/>
                <a:gd name="connsiteX36" fmla="*/ 2258473 w 5426208"/>
                <a:gd name="connsiteY36" fmla="*/ 5048142 h 6199726"/>
                <a:gd name="connsiteX37" fmla="*/ 1485802 w 5426208"/>
                <a:gd name="connsiteY37" fmla="*/ 4878460 h 6199726"/>
                <a:gd name="connsiteX38" fmla="*/ 760003 w 5426208"/>
                <a:gd name="connsiteY38" fmla="*/ 4187465 h 6199726"/>
                <a:gd name="connsiteX39" fmla="*/ 260382 w 5426208"/>
                <a:gd name="connsiteY39" fmla="*/ 3291919 h 6199726"/>
                <a:gd name="connsiteX40" fmla="*/ 5859 w 5426208"/>
                <a:gd name="connsiteY40" fmla="*/ 2924273 h 6199726"/>
                <a:gd name="connsiteX41" fmla="*/ 109554 w 5426208"/>
                <a:gd name="connsiteY41" fmla="*/ 3518162 h 6199726"/>
                <a:gd name="connsiteX42" fmla="*/ 420638 w 5426208"/>
                <a:gd name="connsiteY42" fmla="*/ 4922756 h 6199726"/>
                <a:gd name="connsiteX43" fmla="*/ 967661 w 5426208"/>
                <a:gd name="connsiteY43" fmla="*/ 5506207 h 6199726"/>
                <a:gd name="connsiteX44" fmla="*/ 1523574 w 5426208"/>
                <a:gd name="connsiteY44" fmla="*/ 5761741 h 6199726"/>
                <a:gd name="connsiteX45" fmla="*/ 2336968 w 5426208"/>
                <a:gd name="connsiteY45" fmla="*/ 5729895 h 6199726"/>
                <a:gd name="connsiteX46" fmla="*/ 3483886 w 5426208"/>
                <a:gd name="connsiteY46" fmla="*/ 5540090 h 6199726"/>
                <a:gd name="connsiteX47" fmla="*/ 3704096 w 5426208"/>
                <a:gd name="connsiteY47" fmla="*/ 5581363 h 6199726"/>
                <a:gd name="connsiteX48" fmla="*/ 3506134 w 5426208"/>
                <a:gd name="connsiteY48" fmla="*/ 6199726 h 6199726"/>
                <a:gd name="connsiteX0" fmla="*/ 4469964 w 5426208"/>
                <a:gd name="connsiteY0" fmla="*/ 6067991 h 6199726"/>
                <a:gd name="connsiteX1" fmla="*/ 4204745 w 5426208"/>
                <a:gd name="connsiteY1" fmla="*/ 5516795 h 6199726"/>
                <a:gd name="connsiteX2" fmla="*/ 4281733 w 5426208"/>
                <a:gd name="connsiteY2" fmla="*/ 5237444 h 6199726"/>
                <a:gd name="connsiteX3" fmla="*/ 4631881 w 5426208"/>
                <a:gd name="connsiteY3" fmla="*/ 4847191 h 6199726"/>
                <a:gd name="connsiteX4" fmla="*/ 5058626 w 5426208"/>
                <a:gd name="connsiteY4" fmla="*/ 3800966 h 6199726"/>
                <a:gd name="connsiteX5" fmla="*/ 5416844 w 5426208"/>
                <a:gd name="connsiteY5" fmla="*/ 2735737 h 6199726"/>
                <a:gd name="connsiteX6" fmla="*/ 5253752 w 5426208"/>
                <a:gd name="connsiteY6" fmla="*/ 2747937 h 6199726"/>
                <a:gd name="connsiteX7" fmla="*/ 4553133 w 5426208"/>
                <a:gd name="connsiteY7" fmla="*/ 3267454 h 6199726"/>
                <a:gd name="connsiteX8" fmla="*/ 3980892 w 5426208"/>
                <a:gd name="connsiteY8" fmla="*/ 4210607 h 6199726"/>
                <a:gd name="connsiteX9" fmla="*/ 3897197 w 5426208"/>
                <a:gd name="connsiteY9" fmla="*/ 3571203 h 6199726"/>
                <a:gd name="connsiteX10" fmla="*/ 4150946 w 5426208"/>
                <a:gd name="connsiteY10" fmla="*/ 2009873 h 6199726"/>
                <a:gd name="connsiteX11" fmla="*/ 4347694 w 5426208"/>
                <a:gd name="connsiteY11" fmla="*/ 1408876 h 6199726"/>
                <a:gd name="connsiteX12" fmla="*/ 4596120 w 5426208"/>
                <a:gd name="connsiteY12" fmla="*/ 925301 h 6199726"/>
                <a:gd name="connsiteX13" fmla="*/ 4049958 w 5426208"/>
                <a:gd name="connsiteY13" fmla="*/ 1199168 h 6199726"/>
                <a:gd name="connsiteX14" fmla="*/ 3488008 w 5426208"/>
                <a:gd name="connsiteY14" fmla="*/ 2315589 h 6199726"/>
                <a:gd name="connsiteX15" fmla="*/ 3287203 w 5426208"/>
                <a:gd name="connsiteY15" fmla="*/ 3409262 h 6199726"/>
                <a:gd name="connsiteX16" fmla="*/ 3292845 w 5426208"/>
                <a:gd name="connsiteY16" fmla="*/ 4093197 h 6199726"/>
                <a:gd name="connsiteX17" fmla="*/ 3192806 w 5426208"/>
                <a:gd name="connsiteY17" fmla="*/ 3842803 h 6199726"/>
                <a:gd name="connsiteX18" fmla="*/ 3006290 w 5426208"/>
                <a:gd name="connsiteY18" fmla="*/ 2973071 h 6199726"/>
                <a:gd name="connsiteX19" fmla="*/ 2391566 w 5426208"/>
                <a:gd name="connsiteY19" fmla="*/ 1651865 h 6199726"/>
                <a:gd name="connsiteX20" fmla="*/ 2042048 w 5426208"/>
                <a:gd name="connsiteY20" fmla="*/ 680694 h 6199726"/>
                <a:gd name="connsiteX21" fmla="*/ 1976061 w 5426208"/>
                <a:gd name="connsiteY21" fmla="*/ 237634 h 6199726"/>
                <a:gd name="connsiteX22" fmla="*/ 1853512 w 5426208"/>
                <a:gd name="connsiteY22" fmla="*/ 1964 h 6199726"/>
                <a:gd name="connsiteX23" fmla="*/ 1674403 w 5426208"/>
                <a:gd name="connsiteY23" fmla="*/ 360183 h 6199726"/>
                <a:gd name="connsiteX24" fmla="*/ 1504721 w 5426208"/>
                <a:gd name="connsiteY24" fmla="*/ 1415985 h 6199726"/>
                <a:gd name="connsiteX25" fmla="*/ 1919500 w 5426208"/>
                <a:gd name="connsiteY25" fmla="*/ 2745164 h 6199726"/>
                <a:gd name="connsiteX26" fmla="*/ 2525505 w 5426208"/>
                <a:gd name="connsiteY26" fmla="*/ 3885807 h 6199726"/>
                <a:gd name="connsiteX27" fmla="*/ 2286298 w 5426208"/>
                <a:gd name="connsiteY27" fmla="*/ 3820319 h 6199726"/>
                <a:gd name="connsiteX28" fmla="*/ 1259624 w 5426208"/>
                <a:gd name="connsiteY28" fmla="*/ 2566055 h 6199726"/>
                <a:gd name="connsiteX29" fmla="*/ 760003 w 5426208"/>
                <a:gd name="connsiteY29" fmla="*/ 2019300 h 6199726"/>
                <a:gd name="connsiteX30" fmla="*/ 213248 w 5426208"/>
                <a:gd name="connsiteY30" fmla="*/ 1510253 h 6199726"/>
                <a:gd name="connsiteX31" fmla="*/ 213248 w 5426208"/>
                <a:gd name="connsiteY31" fmla="*/ 1642228 h 6199726"/>
                <a:gd name="connsiteX32" fmla="*/ 694015 w 5426208"/>
                <a:gd name="connsiteY32" fmla="*/ 2980834 h 6199726"/>
                <a:gd name="connsiteX33" fmla="*/ 1287904 w 5426208"/>
                <a:gd name="connsiteY33" fmla="*/ 4102624 h 6199726"/>
                <a:gd name="connsiteX34" fmla="*/ 2042048 w 5426208"/>
                <a:gd name="connsiteY34" fmla="*/ 4715366 h 6199726"/>
                <a:gd name="connsiteX35" fmla="*/ 2771689 w 5426208"/>
                <a:gd name="connsiteY35" fmla="*/ 5012089 h 6199726"/>
                <a:gd name="connsiteX36" fmla="*/ 2258473 w 5426208"/>
                <a:gd name="connsiteY36" fmla="*/ 5048142 h 6199726"/>
                <a:gd name="connsiteX37" fmla="*/ 1485802 w 5426208"/>
                <a:gd name="connsiteY37" fmla="*/ 4878460 h 6199726"/>
                <a:gd name="connsiteX38" fmla="*/ 760003 w 5426208"/>
                <a:gd name="connsiteY38" fmla="*/ 4187465 h 6199726"/>
                <a:gd name="connsiteX39" fmla="*/ 260382 w 5426208"/>
                <a:gd name="connsiteY39" fmla="*/ 3291919 h 6199726"/>
                <a:gd name="connsiteX40" fmla="*/ 5859 w 5426208"/>
                <a:gd name="connsiteY40" fmla="*/ 2924273 h 6199726"/>
                <a:gd name="connsiteX41" fmla="*/ 109554 w 5426208"/>
                <a:gd name="connsiteY41" fmla="*/ 3518162 h 6199726"/>
                <a:gd name="connsiteX42" fmla="*/ 420638 w 5426208"/>
                <a:gd name="connsiteY42" fmla="*/ 4922756 h 6199726"/>
                <a:gd name="connsiteX43" fmla="*/ 967661 w 5426208"/>
                <a:gd name="connsiteY43" fmla="*/ 5506207 h 6199726"/>
                <a:gd name="connsiteX44" fmla="*/ 1523574 w 5426208"/>
                <a:gd name="connsiteY44" fmla="*/ 5761741 h 6199726"/>
                <a:gd name="connsiteX45" fmla="*/ 2336968 w 5426208"/>
                <a:gd name="connsiteY45" fmla="*/ 5729895 h 6199726"/>
                <a:gd name="connsiteX46" fmla="*/ 3483886 w 5426208"/>
                <a:gd name="connsiteY46" fmla="*/ 5540090 h 6199726"/>
                <a:gd name="connsiteX47" fmla="*/ 3704096 w 5426208"/>
                <a:gd name="connsiteY47" fmla="*/ 5581363 h 6199726"/>
                <a:gd name="connsiteX48" fmla="*/ 3506134 w 5426208"/>
                <a:gd name="connsiteY48" fmla="*/ 6199726 h 6199726"/>
                <a:gd name="connsiteX0" fmla="*/ 4469964 w 5426208"/>
                <a:gd name="connsiteY0" fmla="*/ 6067991 h 6199726"/>
                <a:gd name="connsiteX1" fmla="*/ 4204745 w 5426208"/>
                <a:gd name="connsiteY1" fmla="*/ 5516795 h 6199726"/>
                <a:gd name="connsiteX2" fmla="*/ 4281733 w 5426208"/>
                <a:gd name="connsiteY2" fmla="*/ 5237444 h 6199726"/>
                <a:gd name="connsiteX3" fmla="*/ 4631881 w 5426208"/>
                <a:gd name="connsiteY3" fmla="*/ 4847191 h 6199726"/>
                <a:gd name="connsiteX4" fmla="*/ 5058626 w 5426208"/>
                <a:gd name="connsiteY4" fmla="*/ 3800966 h 6199726"/>
                <a:gd name="connsiteX5" fmla="*/ 5416844 w 5426208"/>
                <a:gd name="connsiteY5" fmla="*/ 2735737 h 6199726"/>
                <a:gd name="connsiteX6" fmla="*/ 5253752 w 5426208"/>
                <a:gd name="connsiteY6" fmla="*/ 2747937 h 6199726"/>
                <a:gd name="connsiteX7" fmla="*/ 4553133 w 5426208"/>
                <a:gd name="connsiteY7" fmla="*/ 3267454 h 6199726"/>
                <a:gd name="connsiteX8" fmla="*/ 3980892 w 5426208"/>
                <a:gd name="connsiteY8" fmla="*/ 4210607 h 6199726"/>
                <a:gd name="connsiteX9" fmla="*/ 3897197 w 5426208"/>
                <a:gd name="connsiteY9" fmla="*/ 3571203 h 6199726"/>
                <a:gd name="connsiteX10" fmla="*/ 4150946 w 5426208"/>
                <a:gd name="connsiteY10" fmla="*/ 2009873 h 6199726"/>
                <a:gd name="connsiteX11" fmla="*/ 4347694 w 5426208"/>
                <a:gd name="connsiteY11" fmla="*/ 1408876 h 6199726"/>
                <a:gd name="connsiteX12" fmla="*/ 4596120 w 5426208"/>
                <a:gd name="connsiteY12" fmla="*/ 925301 h 6199726"/>
                <a:gd name="connsiteX13" fmla="*/ 4049958 w 5426208"/>
                <a:gd name="connsiteY13" fmla="*/ 1199168 h 6199726"/>
                <a:gd name="connsiteX14" fmla="*/ 3488008 w 5426208"/>
                <a:gd name="connsiteY14" fmla="*/ 2315589 h 6199726"/>
                <a:gd name="connsiteX15" fmla="*/ 3287203 w 5426208"/>
                <a:gd name="connsiteY15" fmla="*/ 3409262 h 6199726"/>
                <a:gd name="connsiteX16" fmla="*/ 3292845 w 5426208"/>
                <a:gd name="connsiteY16" fmla="*/ 4093197 h 6199726"/>
                <a:gd name="connsiteX17" fmla="*/ 3192806 w 5426208"/>
                <a:gd name="connsiteY17" fmla="*/ 3842803 h 6199726"/>
                <a:gd name="connsiteX18" fmla="*/ 3006290 w 5426208"/>
                <a:gd name="connsiteY18" fmla="*/ 2973071 h 6199726"/>
                <a:gd name="connsiteX19" fmla="*/ 2391566 w 5426208"/>
                <a:gd name="connsiteY19" fmla="*/ 1651865 h 6199726"/>
                <a:gd name="connsiteX20" fmla="*/ 2042048 w 5426208"/>
                <a:gd name="connsiteY20" fmla="*/ 680694 h 6199726"/>
                <a:gd name="connsiteX21" fmla="*/ 1976061 w 5426208"/>
                <a:gd name="connsiteY21" fmla="*/ 237634 h 6199726"/>
                <a:gd name="connsiteX22" fmla="*/ 1853512 w 5426208"/>
                <a:gd name="connsiteY22" fmla="*/ 1964 h 6199726"/>
                <a:gd name="connsiteX23" fmla="*/ 1674403 w 5426208"/>
                <a:gd name="connsiteY23" fmla="*/ 360183 h 6199726"/>
                <a:gd name="connsiteX24" fmla="*/ 1504721 w 5426208"/>
                <a:gd name="connsiteY24" fmla="*/ 1415985 h 6199726"/>
                <a:gd name="connsiteX25" fmla="*/ 1919500 w 5426208"/>
                <a:gd name="connsiteY25" fmla="*/ 2745164 h 6199726"/>
                <a:gd name="connsiteX26" fmla="*/ 2525505 w 5426208"/>
                <a:gd name="connsiteY26" fmla="*/ 3885807 h 6199726"/>
                <a:gd name="connsiteX27" fmla="*/ 2425170 w 5426208"/>
                <a:gd name="connsiteY27" fmla="*/ 3979927 h 6199726"/>
                <a:gd name="connsiteX28" fmla="*/ 1259624 w 5426208"/>
                <a:gd name="connsiteY28" fmla="*/ 2566055 h 6199726"/>
                <a:gd name="connsiteX29" fmla="*/ 760003 w 5426208"/>
                <a:gd name="connsiteY29" fmla="*/ 2019300 h 6199726"/>
                <a:gd name="connsiteX30" fmla="*/ 213248 w 5426208"/>
                <a:gd name="connsiteY30" fmla="*/ 1510253 h 6199726"/>
                <a:gd name="connsiteX31" fmla="*/ 213248 w 5426208"/>
                <a:gd name="connsiteY31" fmla="*/ 1642228 h 6199726"/>
                <a:gd name="connsiteX32" fmla="*/ 694015 w 5426208"/>
                <a:gd name="connsiteY32" fmla="*/ 2980834 h 6199726"/>
                <a:gd name="connsiteX33" fmla="*/ 1287904 w 5426208"/>
                <a:gd name="connsiteY33" fmla="*/ 4102624 h 6199726"/>
                <a:gd name="connsiteX34" fmla="*/ 2042048 w 5426208"/>
                <a:gd name="connsiteY34" fmla="*/ 4715366 h 6199726"/>
                <a:gd name="connsiteX35" fmla="*/ 2771689 w 5426208"/>
                <a:gd name="connsiteY35" fmla="*/ 5012089 h 6199726"/>
                <a:gd name="connsiteX36" fmla="*/ 2258473 w 5426208"/>
                <a:gd name="connsiteY36" fmla="*/ 5048142 h 6199726"/>
                <a:gd name="connsiteX37" fmla="*/ 1485802 w 5426208"/>
                <a:gd name="connsiteY37" fmla="*/ 4878460 h 6199726"/>
                <a:gd name="connsiteX38" fmla="*/ 760003 w 5426208"/>
                <a:gd name="connsiteY38" fmla="*/ 4187465 h 6199726"/>
                <a:gd name="connsiteX39" fmla="*/ 260382 w 5426208"/>
                <a:gd name="connsiteY39" fmla="*/ 3291919 h 6199726"/>
                <a:gd name="connsiteX40" fmla="*/ 5859 w 5426208"/>
                <a:gd name="connsiteY40" fmla="*/ 2924273 h 6199726"/>
                <a:gd name="connsiteX41" fmla="*/ 109554 w 5426208"/>
                <a:gd name="connsiteY41" fmla="*/ 3518162 h 6199726"/>
                <a:gd name="connsiteX42" fmla="*/ 420638 w 5426208"/>
                <a:gd name="connsiteY42" fmla="*/ 4922756 h 6199726"/>
                <a:gd name="connsiteX43" fmla="*/ 967661 w 5426208"/>
                <a:gd name="connsiteY43" fmla="*/ 5506207 h 6199726"/>
                <a:gd name="connsiteX44" fmla="*/ 1523574 w 5426208"/>
                <a:gd name="connsiteY44" fmla="*/ 5761741 h 6199726"/>
                <a:gd name="connsiteX45" fmla="*/ 2336968 w 5426208"/>
                <a:gd name="connsiteY45" fmla="*/ 5729895 h 6199726"/>
                <a:gd name="connsiteX46" fmla="*/ 3483886 w 5426208"/>
                <a:gd name="connsiteY46" fmla="*/ 5540090 h 6199726"/>
                <a:gd name="connsiteX47" fmla="*/ 3704096 w 5426208"/>
                <a:gd name="connsiteY47" fmla="*/ 5581363 h 6199726"/>
                <a:gd name="connsiteX48" fmla="*/ 3506134 w 5426208"/>
                <a:gd name="connsiteY48" fmla="*/ 6199726 h 6199726"/>
                <a:gd name="connsiteX0" fmla="*/ 4469964 w 5426208"/>
                <a:gd name="connsiteY0" fmla="*/ 6067991 h 6199726"/>
                <a:gd name="connsiteX1" fmla="*/ 4204745 w 5426208"/>
                <a:gd name="connsiteY1" fmla="*/ 5516795 h 6199726"/>
                <a:gd name="connsiteX2" fmla="*/ 4281733 w 5426208"/>
                <a:gd name="connsiteY2" fmla="*/ 5237444 h 6199726"/>
                <a:gd name="connsiteX3" fmla="*/ 4631881 w 5426208"/>
                <a:gd name="connsiteY3" fmla="*/ 4847191 h 6199726"/>
                <a:gd name="connsiteX4" fmla="*/ 5058626 w 5426208"/>
                <a:gd name="connsiteY4" fmla="*/ 3800966 h 6199726"/>
                <a:gd name="connsiteX5" fmla="*/ 5416844 w 5426208"/>
                <a:gd name="connsiteY5" fmla="*/ 2735737 h 6199726"/>
                <a:gd name="connsiteX6" fmla="*/ 5253752 w 5426208"/>
                <a:gd name="connsiteY6" fmla="*/ 2747937 h 6199726"/>
                <a:gd name="connsiteX7" fmla="*/ 4553133 w 5426208"/>
                <a:gd name="connsiteY7" fmla="*/ 3267454 h 6199726"/>
                <a:gd name="connsiteX8" fmla="*/ 3980892 w 5426208"/>
                <a:gd name="connsiteY8" fmla="*/ 4210607 h 6199726"/>
                <a:gd name="connsiteX9" fmla="*/ 3897197 w 5426208"/>
                <a:gd name="connsiteY9" fmla="*/ 3571203 h 6199726"/>
                <a:gd name="connsiteX10" fmla="*/ 4150946 w 5426208"/>
                <a:gd name="connsiteY10" fmla="*/ 2009873 h 6199726"/>
                <a:gd name="connsiteX11" fmla="*/ 4347694 w 5426208"/>
                <a:gd name="connsiteY11" fmla="*/ 1408876 h 6199726"/>
                <a:gd name="connsiteX12" fmla="*/ 4596120 w 5426208"/>
                <a:gd name="connsiteY12" fmla="*/ 925301 h 6199726"/>
                <a:gd name="connsiteX13" fmla="*/ 4049958 w 5426208"/>
                <a:gd name="connsiteY13" fmla="*/ 1199168 h 6199726"/>
                <a:gd name="connsiteX14" fmla="*/ 3488008 w 5426208"/>
                <a:gd name="connsiteY14" fmla="*/ 2315589 h 6199726"/>
                <a:gd name="connsiteX15" fmla="*/ 3287203 w 5426208"/>
                <a:gd name="connsiteY15" fmla="*/ 3409262 h 6199726"/>
                <a:gd name="connsiteX16" fmla="*/ 3292845 w 5426208"/>
                <a:gd name="connsiteY16" fmla="*/ 4093197 h 6199726"/>
                <a:gd name="connsiteX17" fmla="*/ 3192806 w 5426208"/>
                <a:gd name="connsiteY17" fmla="*/ 3842803 h 6199726"/>
                <a:gd name="connsiteX18" fmla="*/ 3006290 w 5426208"/>
                <a:gd name="connsiteY18" fmla="*/ 2973071 h 6199726"/>
                <a:gd name="connsiteX19" fmla="*/ 2391566 w 5426208"/>
                <a:gd name="connsiteY19" fmla="*/ 1651865 h 6199726"/>
                <a:gd name="connsiteX20" fmla="*/ 2042048 w 5426208"/>
                <a:gd name="connsiteY20" fmla="*/ 680694 h 6199726"/>
                <a:gd name="connsiteX21" fmla="*/ 1976061 w 5426208"/>
                <a:gd name="connsiteY21" fmla="*/ 237634 h 6199726"/>
                <a:gd name="connsiteX22" fmla="*/ 1853512 w 5426208"/>
                <a:gd name="connsiteY22" fmla="*/ 1964 h 6199726"/>
                <a:gd name="connsiteX23" fmla="*/ 1674403 w 5426208"/>
                <a:gd name="connsiteY23" fmla="*/ 360183 h 6199726"/>
                <a:gd name="connsiteX24" fmla="*/ 1504721 w 5426208"/>
                <a:gd name="connsiteY24" fmla="*/ 1415985 h 6199726"/>
                <a:gd name="connsiteX25" fmla="*/ 1919500 w 5426208"/>
                <a:gd name="connsiteY25" fmla="*/ 2745164 h 6199726"/>
                <a:gd name="connsiteX26" fmla="*/ 2525505 w 5426208"/>
                <a:gd name="connsiteY26" fmla="*/ 3885807 h 6199726"/>
                <a:gd name="connsiteX27" fmla="*/ 2541484 w 5426208"/>
                <a:gd name="connsiteY27" fmla="*/ 4066317 h 6199726"/>
                <a:gd name="connsiteX28" fmla="*/ 1259624 w 5426208"/>
                <a:gd name="connsiteY28" fmla="*/ 2566055 h 6199726"/>
                <a:gd name="connsiteX29" fmla="*/ 760003 w 5426208"/>
                <a:gd name="connsiteY29" fmla="*/ 2019300 h 6199726"/>
                <a:gd name="connsiteX30" fmla="*/ 213248 w 5426208"/>
                <a:gd name="connsiteY30" fmla="*/ 1510253 h 6199726"/>
                <a:gd name="connsiteX31" fmla="*/ 213248 w 5426208"/>
                <a:gd name="connsiteY31" fmla="*/ 1642228 h 6199726"/>
                <a:gd name="connsiteX32" fmla="*/ 694015 w 5426208"/>
                <a:gd name="connsiteY32" fmla="*/ 2980834 h 6199726"/>
                <a:gd name="connsiteX33" fmla="*/ 1287904 w 5426208"/>
                <a:gd name="connsiteY33" fmla="*/ 4102624 h 6199726"/>
                <a:gd name="connsiteX34" fmla="*/ 2042048 w 5426208"/>
                <a:gd name="connsiteY34" fmla="*/ 4715366 h 6199726"/>
                <a:gd name="connsiteX35" fmla="*/ 2771689 w 5426208"/>
                <a:gd name="connsiteY35" fmla="*/ 5012089 h 6199726"/>
                <a:gd name="connsiteX36" fmla="*/ 2258473 w 5426208"/>
                <a:gd name="connsiteY36" fmla="*/ 5048142 h 6199726"/>
                <a:gd name="connsiteX37" fmla="*/ 1485802 w 5426208"/>
                <a:gd name="connsiteY37" fmla="*/ 4878460 h 6199726"/>
                <a:gd name="connsiteX38" fmla="*/ 760003 w 5426208"/>
                <a:gd name="connsiteY38" fmla="*/ 4187465 h 6199726"/>
                <a:gd name="connsiteX39" fmla="*/ 260382 w 5426208"/>
                <a:gd name="connsiteY39" fmla="*/ 3291919 h 6199726"/>
                <a:gd name="connsiteX40" fmla="*/ 5859 w 5426208"/>
                <a:gd name="connsiteY40" fmla="*/ 2924273 h 6199726"/>
                <a:gd name="connsiteX41" fmla="*/ 109554 w 5426208"/>
                <a:gd name="connsiteY41" fmla="*/ 3518162 h 6199726"/>
                <a:gd name="connsiteX42" fmla="*/ 420638 w 5426208"/>
                <a:gd name="connsiteY42" fmla="*/ 4922756 h 6199726"/>
                <a:gd name="connsiteX43" fmla="*/ 967661 w 5426208"/>
                <a:gd name="connsiteY43" fmla="*/ 5506207 h 6199726"/>
                <a:gd name="connsiteX44" fmla="*/ 1523574 w 5426208"/>
                <a:gd name="connsiteY44" fmla="*/ 5761741 h 6199726"/>
                <a:gd name="connsiteX45" fmla="*/ 2336968 w 5426208"/>
                <a:gd name="connsiteY45" fmla="*/ 5729895 h 6199726"/>
                <a:gd name="connsiteX46" fmla="*/ 3483886 w 5426208"/>
                <a:gd name="connsiteY46" fmla="*/ 5540090 h 6199726"/>
                <a:gd name="connsiteX47" fmla="*/ 3704096 w 5426208"/>
                <a:gd name="connsiteY47" fmla="*/ 5581363 h 6199726"/>
                <a:gd name="connsiteX48" fmla="*/ 3506134 w 5426208"/>
                <a:gd name="connsiteY48" fmla="*/ 6199726 h 6199726"/>
                <a:gd name="connsiteX0" fmla="*/ 4469964 w 5426208"/>
                <a:gd name="connsiteY0" fmla="*/ 6067991 h 6199726"/>
                <a:gd name="connsiteX1" fmla="*/ 4204745 w 5426208"/>
                <a:gd name="connsiteY1" fmla="*/ 5516795 h 6199726"/>
                <a:gd name="connsiteX2" fmla="*/ 4281733 w 5426208"/>
                <a:gd name="connsiteY2" fmla="*/ 5237444 h 6199726"/>
                <a:gd name="connsiteX3" fmla="*/ 4631881 w 5426208"/>
                <a:gd name="connsiteY3" fmla="*/ 4847191 h 6199726"/>
                <a:gd name="connsiteX4" fmla="*/ 5058626 w 5426208"/>
                <a:gd name="connsiteY4" fmla="*/ 3800966 h 6199726"/>
                <a:gd name="connsiteX5" fmla="*/ 5416844 w 5426208"/>
                <a:gd name="connsiteY5" fmla="*/ 2735737 h 6199726"/>
                <a:gd name="connsiteX6" fmla="*/ 5253752 w 5426208"/>
                <a:gd name="connsiteY6" fmla="*/ 2747937 h 6199726"/>
                <a:gd name="connsiteX7" fmla="*/ 4553133 w 5426208"/>
                <a:gd name="connsiteY7" fmla="*/ 3267454 h 6199726"/>
                <a:gd name="connsiteX8" fmla="*/ 3980892 w 5426208"/>
                <a:gd name="connsiteY8" fmla="*/ 4210607 h 6199726"/>
                <a:gd name="connsiteX9" fmla="*/ 3897197 w 5426208"/>
                <a:gd name="connsiteY9" fmla="*/ 3571203 h 6199726"/>
                <a:gd name="connsiteX10" fmla="*/ 4150946 w 5426208"/>
                <a:gd name="connsiteY10" fmla="*/ 2009873 h 6199726"/>
                <a:gd name="connsiteX11" fmla="*/ 4347694 w 5426208"/>
                <a:gd name="connsiteY11" fmla="*/ 1408876 h 6199726"/>
                <a:gd name="connsiteX12" fmla="*/ 4596120 w 5426208"/>
                <a:gd name="connsiteY12" fmla="*/ 925301 h 6199726"/>
                <a:gd name="connsiteX13" fmla="*/ 4049958 w 5426208"/>
                <a:gd name="connsiteY13" fmla="*/ 1199168 h 6199726"/>
                <a:gd name="connsiteX14" fmla="*/ 3488008 w 5426208"/>
                <a:gd name="connsiteY14" fmla="*/ 2315589 h 6199726"/>
                <a:gd name="connsiteX15" fmla="*/ 3287203 w 5426208"/>
                <a:gd name="connsiteY15" fmla="*/ 3409262 h 6199726"/>
                <a:gd name="connsiteX16" fmla="*/ 3292845 w 5426208"/>
                <a:gd name="connsiteY16" fmla="*/ 4093197 h 6199726"/>
                <a:gd name="connsiteX17" fmla="*/ 3192806 w 5426208"/>
                <a:gd name="connsiteY17" fmla="*/ 3842803 h 6199726"/>
                <a:gd name="connsiteX18" fmla="*/ 3006290 w 5426208"/>
                <a:gd name="connsiteY18" fmla="*/ 2973071 h 6199726"/>
                <a:gd name="connsiteX19" fmla="*/ 2391566 w 5426208"/>
                <a:gd name="connsiteY19" fmla="*/ 1651865 h 6199726"/>
                <a:gd name="connsiteX20" fmla="*/ 2042048 w 5426208"/>
                <a:gd name="connsiteY20" fmla="*/ 680694 h 6199726"/>
                <a:gd name="connsiteX21" fmla="*/ 1976061 w 5426208"/>
                <a:gd name="connsiteY21" fmla="*/ 237634 h 6199726"/>
                <a:gd name="connsiteX22" fmla="*/ 1853512 w 5426208"/>
                <a:gd name="connsiteY22" fmla="*/ 1964 h 6199726"/>
                <a:gd name="connsiteX23" fmla="*/ 1674403 w 5426208"/>
                <a:gd name="connsiteY23" fmla="*/ 360183 h 6199726"/>
                <a:gd name="connsiteX24" fmla="*/ 1504721 w 5426208"/>
                <a:gd name="connsiteY24" fmla="*/ 1415985 h 6199726"/>
                <a:gd name="connsiteX25" fmla="*/ 1919500 w 5426208"/>
                <a:gd name="connsiteY25" fmla="*/ 2745164 h 6199726"/>
                <a:gd name="connsiteX26" fmla="*/ 2525505 w 5426208"/>
                <a:gd name="connsiteY26" fmla="*/ 3885807 h 6199726"/>
                <a:gd name="connsiteX27" fmla="*/ 2507282 w 5426208"/>
                <a:gd name="connsiteY27" fmla="*/ 4079026 h 6199726"/>
                <a:gd name="connsiteX28" fmla="*/ 1259624 w 5426208"/>
                <a:gd name="connsiteY28" fmla="*/ 2566055 h 6199726"/>
                <a:gd name="connsiteX29" fmla="*/ 760003 w 5426208"/>
                <a:gd name="connsiteY29" fmla="*/ 2019300 h 6199726"/>
                <a:gd name="connsiteX30" fmla="*/ 213248 w 5426208"/>
                <a:gd name="connsiteY30" fmla="*/ 1510253 h 6199726"/>
                <a:gd name="connsiteX31" fmla="*/ 213248 w 5426208"/>
                <a:gd name="connsiteY31" fmla="*/ 1642228 h 6199726"/>
                <a:gd name="connsiteX32" fmla="*/ 694015 w 5426208"/>
                <a:gd name="connsiteY32" fmla="*/ 2980834 h 6199726"/>
                <a:gd name="connsiteX33" fmla="*/ 1287904 w 5426208"/>
                <a:gd name="connsiteY33" fmla="*/ 4102624 h 6199726"/>
                <a:gd name="connsiteX34" fmla="*/ 2042048 w 5426208"/>
                <a:gd name="connsiteY34" fmla="*/ 4715366 h 6199726"/>
                <a:gd name="connsiteX35" fmla="*/ 2771689 w 5426208"/>
                <a:gd name="connsiteY35" fmla="*/ 5012089 h 6199726"/>
                <a:gd name="connsiteX36" fmla="*/ 2258473 w 5426208"/>
                <a:gd name="connsiteY36" fmla="*/ 5048142 h 6199726"/>
                <a:gd name="connsiteX37" fmla="*/ 1485802 w 5426208"/>
                <a:gd name="connsiteY37" fmla="*/ 4878460 h 6199726"/>
                <a:gd name="connsiteX38" fmla="*/ 760003 w 5426208"/>
                <a:gd name="connsiteY38" fmla="*/ 4187465 h 6199726"/>
                <a:gd name="connsiteX39" fmla="*/ 260382 w 5426208"/>
                <a:gd name="connsiteY39" fmla="*/ 3291919 h 6199726"/>
                <a:gd name="connsiteX40" fmla="*/ 5859 w 5426208"/>
                <a:gd name="connsiteY40" fmla="*/ 2924273 h 6199726"/>
                <a:gd name="connsiteX41" fmla="*/ 109554 w 5426208"/>
                <a:gd name="connsiteY41" fmla="*/ 3518162 h 6199726"/>
                <a:gd name="connsiteX42" fmla="*/ 420638 w 5426208"/>
                <a:gd name="connsiteY42" fmla="*/ 4922756 h 6199726"/>
                <a:gd name="connsiteX43" fmla="*/ 967661 w 5426208"/>
                <a:gd name="connsiteY43" fmla="*/ 5506207 h 6199726"/>
                <a:gd name="connsiteX44" fmla="*/ 1523574 w 5426208"/>
                <a:gd name="connsiteY44" fmla="*/ 5761741 h 6199726"/>
                <a:gd name="connsiteX45" fmla="*/ 2336968 w 5426208"/>
                <a:gd name="connsiteY45" fmla="*/ 5729895 h 6199726"/>
                <a:gd name="connsiteX46" fmla="*/ 3483886 w 5426208"/>
                <a:gd name="connsiteY46" fmla="*/ 5540090 h 6199726"/>
                <a:gd name="connsiteX47" fmla="*/ 3704096 w 5426208"/>
                <a:gd name="connsiteY47" fmla="*/ 5581363 h 6199726"/>
                <a:gd name="connsiteX48" fmla="*/ 3506134 w 5426208"/>
                <a:gd name="connsiteY48" fmla="*/ 6199726 h 6199726"/>
                <a:gd name="connsiteX0" fmla="*/ 4469964 w 5426208"/>
                <a:gd name="connsiteY0" fmla="*/ 6067991 h 6199726"/>
                <a:gd name="connsiteX1" fmla="*/ 4204745 w 5426208"/>
                <a:gd name="connsiteY1" fmla="*/ 5516795 h 6199726"/>
                <a:gd name="connsiteX2" fmla="*/ 4281733 w 5426208"/>
                <a:gd name="connsiteY2" fmla="*/ 5237444 h 6199726"/>
                <a:gd name="connsiteX3" fmla="*/ 4631881 w 5426208"/>
                <a:gd name="connsiteY3" fmla="*/ 4847191 h 6199726"/>
                <a:gd name="connsiteX4" fmla="*/ 5058626 w 5426208"/>
                <a:gd name="connsiteY4" fmla="*/ 3800966 h 6199726"/>
                <a:gd name="connsiteX5" fmla="*/ 5416844 w 5426208"/>
                <a:gd name="connsiteY5" fmla="*/ 2735737 h 6199726"/>
                <a:gd name="connsiteX6" fmla="*/ 5253752 w 5426208"/>
                <a:gd name="connsiteY6" fmla="*/ 2747937 h 6199726"/>
                <a:gd name="connsiteX7" fmla="*/ 4553133 w 5426208"/>
                <a:gd name="connsiteY7" fmla="*/ 3267454 h 6199726"/>
                <a:gd name="connsiteX8" fmla="*/ 3980892 w 5426208"/>
                <a:gd name="connsiteY8" fmla="*/ 4210607 h 6199726"/>
                <a:gd name="connsiteX9" fmla="*/ 3897197 w 5426208"/>
                <a:gd name="connsiteY9" fmla="*/ 3571203 h 6199726"/>
                <a:gd name="connsiteX10" fmla="*/ 4150946 w 5426208"/>
                <a:gd name="connsiteY10" fmla="*/ 2009873 h 6199726"/>
                <a:gd name="connsiteX11" fmla="*/ 4347694 w 5426208"/>
                <a:gd name="connsiteY11" fmla="*/ 1408876 h 6199726"/>
                <a:gd name="connsiteX12" fmla="*/ 4596120 w 5426208"/>
                <a:gd name="connsiteY12" fmla="*/ 925301 h 6199726"/>
                <a:gd name="connsiteX13" fmla="*/ 4049958 w 5426208"/>
                <a:gd name="connsiteY13" fmla="*/ 1199168 h 6199726"/>
                <a:gd name="connsiteX14" fmla="*/ 3488008 w 5426208"/>
                <a:gd name="connsiteY14" fmla="*/ 2315589 h 6199726"/>
                <a:gd name="connsiteX15" fmla="*/ 3287203 w 5426208"/>
                <a:gd name="connsiteY15" fmla="*/ 3409262 h 6199726"/>
                <a:gd name="connsiteX16" fmla="*/ 3292845 w 5426208"/>
                <a:gd name="connsiteY16" fmla="*/ 4093197 h 6199726"/>
                <a:gd name="connsiteX17" fmla="*/ 3192806 w 5426208"/>
                <a:gd name="connsiteY17" fmla="*/ 3842803 h 6199726"/>
                <a:gd name="connsiteX18" fmla="*/ 3006290 w 5426208"/>
                <a:gd name="connsiteY18" fmla="*/ 2973071 h 6199726"/>
                <a:gd name="connsiteX19" fmla="*/ 2391566 w 5426208"/>
                <a:gd name="connsiteY19" fmla="*/ 1651865 h 6199726"/>
                <a:gd name="connsiteX20" fmla="*/ 2042048 w 5426208"/>
                <a:gd name="connsiteY20" fmla="*/ 680694 h 6199726"/>
                <a:gd name="connsiteX21" fmla="*/ 1976061 w 5426208"/>
                <a:gd name="connsiteY21" fmla="*/ 237634 h 6199726"/>
                <a:gd name="connsiteX22" fmla="*/ 1853512 w 5426208"/>
                <a:gd name="connsiteY22" fmla="*/ 1964 h 6199726"/>
                <a:gd name="connsiteX23" fmla="*/ 1674403 w 5426208"/>
                <a:gd name="connsiteY23" fmla="*/ 360183 h 6199726"/>
                <a:gd name="connsiteX24" fmla="*/ 1504721 w 5426208"/>
                <a:gd name="connsiteY24" fmla="*/ 1415985 h 6199726"/>
                <a:gd name="connsiteX25" fmla="*/ 1919500 w 5426208"/>
                <a:gd name="connsiteY25" fmla="*/ 2745164 h 6199726"/>
                <a:gd name="connsiteX26" fmla="*/ 2525505 w 5426208"/>
                <a:gd name="connsiteY26" fmla="*/ 3885807 h 6199726"/>
                <a:gd name="connsiteX27" fmla="*/ 2507282 w 5426208"/>
                <a:gd name="connsiteY27" fmla="*/ 4079026 h 6199726"/>
                <a:gd name="connsiteX28" fmla="*/ 1259624 w 5426208"/>
                <a:gd name="connsiteY28" fmla="*/ 2566055 h 6199726"/>
                <a:gd name="connsiteX29" fmla="*/ 760003 w 5426208"/>
                <a:gd name="connsiteY29" fmla="*/ 2019300 h 6199726"/>
                <a:gd name="connsiteX30" fmla="*/ 213248 w 5426208"/>
                <a:gd name="connsiteY30" fmla="*/ 1510253 h 6199726"/>
                <a:gd name="connsiteX31" fmla="*/ 213248 w 5426208"/>
                <a:gd name="connsiteY31" fmla="*/ 1642228 h 6199726"/>
                <a:gd name="connsiteX32" fmla="*/ 694015 w 5426208"/>
                <a:gd name="connsiteY32" fmla="*/ 2980834 h 6199726"/>
                <a:gd name="connsiteX33" fmla="*/ 1287904 w 5426208"/>
                <a:gd name="connsiteY33" fmla="*/ 4102624 h 6199726"/>
                <a:gd name="connsiteX34" fmla="*/ 2042048 w 5426208"/>
                <a:gd name="connsiteY34" fmla="*/ 4715366 h 6199726"/>
                <a:gd name="connsiteX35" fmla="*/ 2771689 w 5426208"/>
                <a:gd name="connsiteY35" fmla="*/ 5012089 h 6199726"/>
                <a:gd name="connsiteX36" fmla="*/ 2258473 w 5426208"/>
                <a:gd name="connsiteY36" fmla="*/ 5048142 h 6199726"/>
                <a:gd name="connsiteX37" fmla="*/ 1485802 w 5426208"/>
                <a:gd name="connsiteY37" fmla="*/ 4878460 h 6199726"/>
                <a:gd name="connsiteX38" fmla="*/ 760003 w 5426208"/>
                <a:gd name="connsiteY38" fmla="*/ 4187465 h 6199726"/>
                <a:gd name="connsiteX39" fmla="*/ 260382 w 5426208"/>
                <a:gd name="connsiteY39" fmla="*/ 3291919 h 6199726"/>
                <a:gd name="connsiteX40" fmla="*/ 5859 w 5426208"/>
                <a:gd name="connsiteY40" fmla="*/ 2924273 h 6199726"/>
                <a:gd name="connsiteX41" fmla="*/ 109554 w 5426208"/>
                <a:gd name="connsiteY41" fmla="*/ 3518162 h 6199726"/>
                <a:gd name="connsiteX42" fmla="*/ 420638 w 5426208"/>
                <a:gd name="connsiteY42" fmla="*/ 4922756 h 6199726"/>
                <a:gd name="connsiteX43" fmla="*/ 967661 w 5426208"/>
                <a:gd name="connsiteY43" fmla="*/ 5506207 h 6199726"/>
                <a:gd name="connsiteX44" fmla="*/ 1523574 w 5426208"/>
                <a:gd name="connsiteY44" fmla="*/ 5761741 h 6199726"/>
                <a:gd name="connsiteX45" fmla="*/ 2336968 w 5426208"/>
                <a:gd name="connsiteY45" fmla="*/ 5729895 h 6199726"/>
                <a:gd name="connsiteX46" fmla="*/ 3483886 w 5426208"/>
                <a:gd name="connsiteY46" fmla="*/ 5540090 h 6199726"/>
                <a:gd name="connsiteX47" fmla="*/ 3704096 w 5426208"/>
                <a:gd name="connsiteY47" fmla="*/ 5581363 h 6199726"/>
                <a:gd name="connsiteX48" fmla="*/ 3506134 w 5426208"/>
                <a:gd name="connsiteY48" fmla="*/ 6199726 h 6199726"/>
                <a:gd name="connsiteX0" fmla="*/ 4469964 w 5426208"/>
                <a:gd name="connsiteY0" fmla="*/ 6067991 h 6199726"/>
                <a:gd name="connsiteX1" fmla="*/ 4204745 w 5426208"/>
                <a:gd name="connsiteY1" fmla="*/ 5516795 h 6199726"/>
                <a:gd name="connsiteX2" fmla="*/ 4321818 w 5426208"/>
                <a:gd name="connsiteY2" fmla="*/ 5223618 h 6199726"/>
                <a:gd name="connsiteX3" fmla="*/ 4631881 w 5426208"/>
                <a:gd name="connsiteY3" fmla="*/ 4847191 h 6199726"/>
                <a:gd name="connsiteX4" fmla="*/ 5058626 w 5426208"/>
                <a:gd name="connsiteY4" fmla="*/ 3800966 h 6199726"/>
                <a:gd name="connsiteX5" fmla="*/ 5416844 w 5426208"/>
                <a:gd name="connsiteY5" fmla="*/ 2735737 h 6199726"/>
                <a:gd name="connsiteX6" fmla="*/ 5253752 w 5426208"/>
                <a:gd name="connsiteY6" fmla="*/ 2747937 h 6199726"/>
                <a:gd name="connsiteX7" fmla="*/ 4553133 w 5426208"/>
                <a:gd name="connsiteY7" fmla="*/ 3267454 h 6199726"/>
                <a:gd name="connsiteX8" fmla="*/ 3980892 w 5426208"/>
                <a:gd name="connsiteY8" fmla="*/ 4210607 h 6199726"/>
                <a:gd name="connsiteX9" fmla="*/ 3897197 w 5426208"/>
                <a:gd name="connsiteY9" fmla="*/ 3571203 h 6199726"/>
                <a:gd name="connsiteX10" fmla="*/ 4150946 w 5426208"/>
                <a:gd name="connsiteY10" fmla="*/ 2009873 h 6199726"/>
                <a:gd name="connsiteX11" fmla="*/ 4347694 w 5426208"/>
                <a:gd name="connsiteY11" fmla="*/ 1408876 h 6199726"/>
                <a:gd name="connsiteX12" fmla="*/ 4596120 w 5426208"/>
                <a:gd name="connsiteY12" fmla="*/ 925301 h 6199726"/>
                <a:gd name="connsiteX13" fmla="*/ 4049958 w 5426208"/>
                <a:gd name="connsiteY13" fmla="*/ 1199168 h 6199726"/>
                <a:gd name="connsiteX14" fmla="*/ 3488008 w 5426208"/>
                <a:gd name="connsiteY14" fmla="*/ 2315589 h 6199726"/>
                <a:gd name="connsiteX15" fmla="*/ 3287203 w 5426208"/>
                <a:gd name="connsiteY15" fmla="*/ 3409262 h 6199726"/>
                <a:gd name="connsiteX16" fmla="*/ 3292845 w 5426208"/>
                <a:gd name="connsiteY16" fmla="*/ 4093197 h 6199726"/>
                <a:gd name="connsiteX17" fmla="*/ 3192806 w 5426208"/>
                <a:gd name="connsiteY17" fmla="*/ 3842803 h 6199726"/>
                <a:gd name="connsiteX18" fmla="*/ 3006290 w 5426208"/>
                <a:gd name="connsiteY18" fmla="*/ 2973071 h 6199726"/>
                <a:gd name="connsiteX19" fmla="*/ 2391566 w 5426208"/>
                <a:gd name="connsiteY19" fmla="*/ 1651865 h 6199726"/>
                <a:gd name="connsiteX20" fmla="*/ 2042048 w 5426208"/>
                <a:gd name="connsiteY20" fmla="*/ 680694 h 6199726"/>
                <a:gd name="connsiteX21" fmla="*/ 1976061 w 5426208"/>
                <a:gd name="connsiteY21" fmla="*/ 237634 h 6199726"/>
                <a:gd name="connsiteX22" fmla="*/ 1853512 w 5426208"/>
                <a:gd name="connsiteY22" fmla="*/ 1964 h 6199726"/>
                <a:gd name="connsiteX23" fmla="*/ 1674403 w 5426208"/>
                <a:gd name="connsiteY23" fmla="*/ 360183 h 6199726"/>
                <a:gd name="connsiteX24" fmla="*/ 1504721 w 5426208"/>
                <a:gd name="connsiteY24" fmla="*/ 1415985 h 6199726"/>
                <a:gd name="connsiteX25" fmla="*/ 1919500 w 5426208"/>
                <a:gd name="connsiteY25" fmla="*/ 2745164 h 6199726"/>
                <a:gd name="connsiteX26" fmla="*/ 2525505 w 5426208"/>
                <a:gd name="connsiteY26" fmla="*/ 3885807 h 6199726"/>
                <a:gd name="connsiteX27" fmla="*/ 2507282 w 5426208"/>
                <a:gd name="connsiteY27" fmla="*/ 4079026 h 6199726"/>
                <a:gd name="connsiteX28" fmla="*/ 1259624 w 5426208"/>
                <a:gd name="connsiteY28" fmla="*/ 2566055 h 6199726"/>
                <a:gd name="connsiteX29" fmla="*/ 760003 w 5426208"/>
                <a:gd name="connsiteY29" fmla="*/ 2019300 h 6199726"/>
                <a:gd name="connsiteX30" fmla="*/ 213248 w 5426208"/>
                <a:gd name="connsiteY30" fmla="*/ 1510253 h 6199726"/>
                <a:gd name="connsiteX31" fmla="*/ 213248 w 5426208"/>
                <a:gd name="connsiteY31" fmla="*/ 1642228 h 6199726"/>
                <a:gd name="connsiteX32" fmla="*/ 694015 w 5426208"/>
                <a:gd name="connsiteY32" fmla="*/ 2980834 h 6199726"/>
                <a:gd name="connsiteX33" fmla="*/ 1287904 w 5426208"/>
                <a:gd name="connsiteY33" fmla="*/ 4102624 h 6199726"/>
                <a:gd name="connsiteX34" fmla="*/ 2042048 w 5426208"/>
                <a:gd name="connsiteY34" fmla="*/ 4715366 h 6199726"/>
                <a:gd name="connsiteX35" fmla="*/ 2771689 w 5426208"/>
                <a:gd name="connsiteY35" fmla="*/ 5012089 h 6199726"/>
                <a:gd name="connsiteX36" fmla="*/ 2258473 w 5426208"/>
                <a:gd name="connsiteY36" fmla="*/ 5048142 h 6199726"/>
                <a:gd name="connsiteX37" fmla="*/ 1485802 w 5426208"/>
                <a:gd name="connsiteY37" fmla="*/ 4878460 h 6199726"/>
                <a:gd name="connsiteX38" fmla="*/ 760003 w 5426208"/>
                <a:gd name="connsiteY38" fmla="*/ 4187465 h 6199726"/>
                <a:gd name="connsiteX39" fmla="*/ 260382 w 5426208"/>
                <a:gd name="connsiteY39" fmla="*/ 3291919 h 6199726"/>
                <a:gd name="connsiteX40" fmla="*/ 5859 w 5426208"/>
                <a:gd name="connsiteY40" fmla="*/ 2924273 h 6199726"/>
                <a:gd name="connsiteX41" fmla="*/ 109554 w 5426208"/>
                <a:gd name="connsiteY41" fmla="*/ 3518162 h 6199726"/>
                <a:gd name="connsiteX42" fmla="*/ 420638 w 5426208"/>
                <a:gd name="connsiteY42" fmla="*/ 4922756 h 6199726"/>
                <a:gd name="connsiteX43" fmla="*/ 967661 w 5426208"/>
                <a:gd name="connsiteY43" fmla="*/ 5506207 h 6199726"/>
                <a:gd name="connsiteX44" fmla="*/ 1523574 w 5426208"/>
                <a:gd name="connsiteY44" fmla="*/ 5761741 h 6199726"/>
                <a:gd name="connsiteX45" fmla="*/ 2336968 w 5426208"/>
                <a:gd name="connsiteY45" fmla="*/ 5729895 h 6199726"/>
                <a:gd name="connsiteX46" fmla="*/ 3483886 w 5426208"/>
                <a:gd name="connsiteY46" fmla="*/ 5540090 h 6199726"/>
                <a:gd name="connsiteX47" fmla="*/ 3704096 w 5426208"/>
                <a:gd name="connsiteY47" fmla="*/ 5581363 h 6199726"/>
                <a:gd name="connsiteX48" fmla="*/ 3506134 w 5426208"/>
                <a:gd name="connsiteY48" fmla="*/ 6199726 h 6199726"/>
                <a:gd name="connsiteX0" fmla="*/ 4469964 w 5426208"/>
                <a:gd name="connsiteY0" fmla="*/ 6067991 h 6199726"/>
                <a:gd name="connsiteX1" fmla="*/ 4282215 w 5426208"/>
                <a:gd name="connsiteY1" fmla="*/ 5520236 h 6199726"/>
                <a:gd name="connsiteX2" fmla="*/ 4321818 w 5426208"/>
                <a:gd name="connsiteY2" fmla="*/ 5223618 h 6199726"/>
                <a:gd name="connsiteX3" fmla="*/ 4631881 w 5426208"/>
                <a:gd name="connsiteY3" fmla="*/ 4847191 h 6199726"/>
                <a:gd name="connsiteX4" fmla="*/ 5058626 w 5426208"/>
                <a:gd name="connsiteY4" fmla="*/ 3800966 h 6199726"/>
                <a:gd name="connsiteX5" fmla="*/ 5416844 w 5426208"/>
                <a:gd name="connsiteY5" fmla="*/ 2735737 h 6199726"/>
                <a:gd name="connsiteX6" fmla="*/ 5253752 w 5426208"/>
                <a:gd name="connsiteY6" fmla="*/ 2747937 h 6199726"/>
                <a:gd name="connsiteX7" fmla="*/ 4553133 w 5426208"/>
                <a:gd name="connsiteY7" fmla="*/ 3267454 h 6199726"/>
                <a:gd name="connsiteX8" fmla="*/ 3980892 w 5426208"/>
                <a:gd name="connsiteY8" fmla="*/ 4210607 h 6199726"/>
                <a:gd name="connsiteX9" fmla="*/ 3897197 w 5426208"/>
                <a:gd name="connsiteY9" fmla="*/ 3571203 h 6199726"/>
                <a:gd name="connsiteX10" fmla="*/ 4150946 w 5426208"/>
                <a:gd name="connsiteY10" fmla="*/ 2009873 h 6199726"/>
                <a:gd name="connsiteX11" fmla="*/ 4347694 w 5426208"/>
                <a:gd name="connsiteY11" fmla="*/ 1408876 h 6199726"/>
                <a:gd name="connsiteX12" fmla="*/ 4596120 w 5426208"/>
                <a:gd name="connsiteY12" fmla="*/ 925301 h 6199726"/>
                <a:gd name="connsiteX13" fmla="*/ 4049958 w 5426208"/>
                <a:gd name="connsiteY13" fmla="*/ 1199168 h 6199726"/>
                <a:gd name="connsiteX14" fmla="*/ 3488008 w 5426208"/>
                <a:gd name="connsiteY14" fmla="*/ 2315589 h 6199726"/>
                <a:gd name="connsiteX15" fmla="*/ 3287203 w 5426208"/>
                <a:gd name="connsiteY15" fmla="*/ 3409262 h 6199726"/>
                <a:gd name="connsiteX16" fmla="*/ 3292845 w 5426208"/>
                <a:gd name="connsiteY16" fmla="*/ 4093197 h 6199726"/>
                <a:gd name="connsiteX17" fmla="*/ 3192806 w 5426208"/>
                <a:gd name="connsiteY17" fmla="*/ 3842803 h 6199726"/>
                <a:gd name="connsiteX18" fmla="*/ 3006290 w 5426208"/>
                <a:gd name="connsiteY18" fmla="*/ 2973071 h 6199726"/>
                <a:gd name="connsiteX19" fmla="*/ 2391566 w 5426208"/>
                <a:gd name="connsiteY19" fmla="*/ 1651865 h 6199726"/>
                <a:gd name="connsiteX20" fmla="*/ 2042048 w 5426208"/>
                <a:gd name="connsiteY20" fmla="*/ 680694 h 6199726"/>
                <a:gd name="connsiteX21" fmla="*/ 1976061 w 5426208"/>
                <a:gd name="connsiteY21" fmla="*/ 237634 h 6199726"/>
                <a:gd name="connsiteX22" fmla="*/ 1853512 w 5426208"/>
                <a:gd name="connsiteY22" fmla="*/ 1964 h 6199726"/>
                <a:gd name="connsiteX23" fmla="*/ 1674403 w 5426208"/>
                <a:gd name="connsiteY23" fmla="*/ 360183 h 6199726"/>
                <a:gd name="connsiteX24" fmla="*/ 1504721 w 5426208"/>
                <a:gd name="connsiteY24" fmla="*/ 1415985 h 6199726"/>
                <a:gd name="connsiteX25" fmla="*/ 1919500 w 5426208"/>
                <a:gd name="connsiteY25" fmla="*/ 2745164 h 6199726"/>
                <a:gd name="connsiteX26" fmla="*/ 2525505 w 5426208"/>
                <a:gd name="connsiteY26" fmla="*/ 3885807 h 6199726"/>
                <a:gd name="connsiteX27" fmla="*/ 2507282 w 5426208"/>
                <a:gd name="connsiteY27" fmla="*/ 4079026 h 6199726"/>
                <a:gd name="connsiteX28" fmla="*/ 1259624 w 5426208"/>
                <a:gd name="connsiteY28" fmla="*/ 2566055 h 6199726"/>
                <a:gd name="connsiteX29" fmla="*/ 760003 w 5426208"/>
                <a:gd name="connsiteY29" fmla="*/ 2019300 h 6199726"/>
                <a:gd name="connsiteX30" fmla="*/ 213248 w 5426208"/>
                <a:gd name="connsiteY30" fmla="*/ 1510253 h 6199726"/>
                <a:gd name="connsiteX31" fmla="*/ 213248 w 5426208"/>
                <a:gd name="connsiteY31" fmla="*/ 1642228 h 6199726"/>
                <a:gd name="connsiteX32" fmla="*/ 694015 w 5426208"/>
                <a:gd name="connsiteY32" fmla="*/ 2980834 h 6199726"/>
                <a:gd name="connsiteX33" fmla="*/ 1287904 w 5426208"/>
                <a:gd name="connsiteY33" fmla="*/ 4102624 h 6199726"/>
                <a:gd name="connsiteX34" fmla="*/ 2042048 w 5426208"/>
                <a:gd name="connsiteY34" fmla="*/ 4715366 h 6199726"/>
                <a:gd name="connsiteX35" fmla="*/ 2771689 w 5426208"/>
                <a:gd name="connsiteY35" fmla="*/ 5012089 h 6199726"/>
                <a:gd name="connsiteX36" fmla="*/ 2258473 w 5426208"/>
                <a:gd name="connsiteY36" fmla="*/ 5048142 h 6199726"/>
                <a:gd name="connsiteX37" fmla="*/ 1485802 w 5426208"/>
                <a:gd name="connsiteY37" fmla="*/ 4878460 h 6199726"/>
                <a:gd name="connsiteX38" fmla="*/ 760003 w 5426208"/>
                <a:gd name="connsiteY38" fmla="*/ 4187465 h 6199726"/>
                <a:gd name="connsiteX39" fmla="*/ 260382 w 5426208"/>
                <a:gd name="connsiteY39" fmla="*/ 3291919 h 6199726"/>
                <a:gd name="connsiteX40" fmla="*/ 5859 w 5426208"/>
                <a:gd name="connsiteY40" fmla="*/ 2924273 h 6199726"/>
                <a:gd name="connsiteX41" fmla="*/ 109554 w 5426208"/>
                <a:gd name="connsiteY41" fmla="*/ 3518162 h 6199726"/>
                <a:gd name="connsiteX42" fmla="*/ 420638 w 5426208"/>
                <a:gd name="connsiteY42" fmla="*/ 4922756 h 6199726"/>
                <a:gd name="connsiteX43" fmla="*/ 967661 w 5426208"/>
                <a:gd name="connsiteY43" fmla="*/ 5506207 h 6199726"/>
                <a:gd name="connsiteX44" fmla="*/ 1523574 w 5426208"/>
                <a:gd name="connsiteY44" fmla="*/ 5761741 h 6199726"/>
                <a:gd name="connsiteX45" fmla="*/ 2336968 w 5426208"/>
                <a:gd name="connsiteY45" fmla="*/ 5729895 h 6199726"/>
                <a:gd name="connsiteX46" fmla="*/ 3483886 w 5426208"/>
                <a:gd name="connsiteY46" fmla="*/ 5540090 h 6199726"/>
                <a:gd name="connsiteX47" fmla="*/ 3704096 w 5426208"/>
                <a:gd name="connsiteY47" fmla="*/ 5581363 h 6199726"/>
                <a:gd name="connsiteX48" fmla="*/ 3506134 w 5426208"/>
                <a:gd name="connsiteY48" fmla="*/ 6199726 h 6199726"/>
                <a:gd name="connsiteX0" fmla="*/ 4469964 w 5426208"/>
                <a:gd name="connsiteY0" fmla="*/ 6067991 h 6199726"/>
                <a:gd name="connsiteX1" fmla="*/ 4282215 w 5426208"/>
                <a:gd name="connsiteY1" fmla="*/ 5520236 h 6199726"/>
                <a:gd name="connsiteX2" fmla="*/ 4330110 w 5426208"/>
                <a:gd name="connsiteY2" fmla="*/ 5252177 h 6199726"/>
                <a:gd name="connsiteX3" fmla="*/ 4631881 w 5426208"/>
                <a:gd name="connsiteY3" fmla="*/ 4847191 h 6199726"/>
                <a:gd name="connsiteX4" fmla="*/ 5058626 w 5426208"/>
                <a:gd name="connsiteY4" fmla="*/ 3800966 h 6199726"/>
                <a:gd name="connsiteX5" fmla="*/ 5416844 w 5426208"/>
                <a:gd name="connsiteY5" fmla="*/ 2735737 h 6199726"/>
                <a:gd name="connsiteX6" fmla="*/ 5253752 w 5426208"/>
                <a:gd name="connsiteY6" fmla="*/ 2747937 h 6199726"/>
                <a:gd name="connsiteX7" fmla="*/ 4553133 w 5426208"/>
                <a:gd name="connsiteY7" fmla="*/ 3267454 h 6199726"/>
                <a:gd name="connsiteX8" fmla="*/ 3980892 w 5426208"/>
                <a:gd name="connsiteY8" fmla="*/ 4210607 h 6199726"/>
                <a:gd name="connsiteX9" fmla="*/ 3897197 w 5426208"/>
                <a:gd name="connsiteY9" fmla="*/ 3571203 h 6199726"/>
                <a:gd name="connsiteX10" fmla="*/ 4150946 w 5426208"/>
                <a:gd name="connsiteY10" fmla="*/ 2009873 h 6199726"/>
                <a:gd name="connsiteX11" fmla="*/ 4347694 w 5426208"/>
                <a:gd name="connsiteY11" fmla="*/ 1408876 h 6199726"/>
                <a:gd name="connsiteX12" fmla="*/ 4596120 w 5426208"/>
                <a:gd name="connsiteY12" fmla="*/ 925301 h 6199726"/>
                <a:gd name="connsiteX13" fmla="*/ 4049958 w 5426208"/>
                <a:gd name="connsiteY13" fmla="*/ 1199168 h 6199726"/>
                <a:gd name="connsiteX14" fmla="*/ 3488008 w 5426208"/>
                <a:gd name="connsiteY14" fmla="*/ 2315589 h 6199726"/>
                <a:gd name="connsiteX15" fmla="*/ 3287203 w 5426208"/>
                <a:gd name="connsiteY15" fmla="*/ 3409262 h 6199726"/>
                <a:gd name="connsiteX16" fmla="*/ 3292845 w 5426208"/>
                <a:gd name="connsiteY16" fmla="*/ 4093197 h 6199726"/>
                <a:gd name="connsiteX17" fmla="*/ 3192806 w 5426208"/>
                <a:gd name="connsiteY17" fmla="*/ 3842803 h 6199726"/>
                <a:gd name="connsiteX18" fmla="*/ 3006290 w 5426208"/>
                <a:gd name="connsiteY18" fmla="*/ 2973071 h 6199726"/>
                <a:gd name="connsiteX19" fmla="*/ 2391566 w 5426208"/>
                <a:gd name="connsiteY19" fmla="*/ 1651865 h 6199726"/>
                <a:gd name="connsiteX20" fmla="*/ 2042048 w 5426208"/>
                <a:gd name="connsiteY20" fmla="*/ 680694 h 6199726"/>
                <a:gd name="connsiteX21" fmla="*/ 1976061 w 5426208"/>
                <a:gd name="connsiteY21" fmla="*/ 237634 h 6199726"/>
                <a:gd name="connsiteX22" fmla="*/ 1853512 w 5426208"/>
                <a:gd name="connsiteY22" fmla="*/ 1964 h 6199726"/>
                <a:gd name="connsiteX23" fmla="*/ 1674403 w 5426208"/>
                <a:gd name="connsiteY23" fmla="*/ 360183 h 6199726"/>
                <a:gd name="connsiteX24" fmla="*/ 1504721 w 5426208"/>
                <a:gd name="connsiteY24" fmla="*/ 1415985 h 6199726"/>
                <a:gd name="connsiteX25" fmla="*/ 1919500 w 5426208"/>
                <a:gd name="connsiteY25" fmla="*/ 2745164 h 6199726"/>
                <a:gd name="connsiteX26" fmla="*/ 2525505 w 5426208"/>
                <a:gd name="connsiteY26" fmla="*/ 3885807 h 6199726"/>
                <a:gd name="connsiteX27" fmla="*/ 2507282 w 5426208"/>
                <a:gd name="connsiteY27" fmla="*/ 4079026 h 6199726"/>
                <a:gd name="connsiteX28" fmla="*/ 1259624 w 5426208"/>
                <a:gd name="connsiteY28" fmla="*/ 2566055 h 6199726"/>
                <a:gd name="connsiteX29" fmla="*/ 760003 w 5426208"/>
                <a:gd name="connsiteY29" fmla="*/ 2019300 h 6199726"/>
                <a:gd name="connsiteX30" fmla="*/ 213248 w 5426208"/>
                <a:gd name="connsiteY30" fmla="*/ 1510253 h 6199726"/>
                <a:gd name="connsiteX31" fmla="*/ 213248 w 5426208"/>
                <a:gd name="connsiteY31" fmla="*/ 1642228 h 6199726"/>
                <a:gd name="connsiteX32" fmla="*/ 694015 w 5426208"/>
                <a:gd name="connsiteY32" fmla="*/ 2980834 h 6199726"/>
                <a:gd name="connsiteX33" fmla="*/ 1287904 w 5426208"/>
                <a:gd name="connsiteY33" fmla="*/ 4102624 h 6199726"/>
                <a:gd name="connsiteX34" fmla="*/ 2042048 w 5426208"/>
                <a:gd name="connsiteY34" fmla="*/ 4715366 h 6199726"/>
                <a:gd name="connsiteX35" fmla="*/ 2771689 w 5426208"/>
                <a:gd name="connsiteY35" fmla="*/ 5012089 h 6199726"/>
                <a:gd name="connsiteX36" fmla="*/ 2258473 w 5426208"/>
                <a:gd name="connsiteY36" fmla="*/ 5048142 h 6199726"/>
                <a:gd name="connsiteX37" fmla="*/ 1485802 w 5426208"/>
                <a:gd name="connsiteY37" fmla="*/ 4878460 h 6199726"/>
                <a:gd name="connsiteX38" fmla="*/ 760003 w 5426208"/>
                <a:gd name="connsiteY38" fmla="*/ 4187465 h 6199726"/>
                <a:gd name="connsiteX39" fmla="*/ 260382 w 5426208"/>
                <a:gd name="connsiteY39" fmla="*/ 3291919 h 6199726"/>
                <a:gd name="connsiteX40" fmla="*/ 5859 w 5426208"/>
                <a:gd name="connsiteY40" fmla="*/ 2924273 h 6199726"/>
                <a:gd name="connsiteX41" fmla="*/ 109554 w 5426208"/>
                <a:gd name="connsiteY41" fmla="*/ 3518162 h 6199726"/>
                <a:gd name="connsiteX42" fmla="*/ 420638 w 5426208"/>
                <a:gd name="connsiteY42" fmla="*/ 4922756 h 6199726"/>
                <a:gd name="connsiteX43" fmla="*/ 967661 w 5426208"/>
                <a:gd name="connsiteY43" fmla="*/ 5506207 h 6199726"/>
                <a:gd name="connsiteX44" fmla="*/ 1523574 w 5426208"/>
                <a:gd name="connsiteY44" fmla="*/ 5761741 h 6199726"/>
                <a:gd name="connsiteX45" fmla="*/ 2336968 w 5426208"/>
                <a:gd name="connsiteY45" fmla="*/ 5729895 h 6199726"/>
                <a:gd name="connsiteX46" fmla="*/ 3483886 w 5426208"/>
                <a:gd name="connsiteY46" fmla="*/ 5540090 h 6199726"/>
                <a:gd name="connsiteX47" fmla="*/ 3704096 w 5426208"/>
                <a:gd name="connsiteY47" fmla="*/ 5581363 h 6199726"/>
                <a:gd name="connsiteX48" fmla="*/ 3506134 w 5426208"/>
                <a:gd name="connsiteY48" fmla="*/ 6199726 h 6199726"/>
                <a:gd name="connsiteX0" fmla="*/ 4469964 w 5426208"/>
                <a:gd name="connsiteY0" fmla="*/ 6067991 h 6199726"/>
                <a:gd name="connsiteX1" fmla="*/ 4282215 w 5426208"/>
                <a:gd name="connsiteY1" fmla="*/ 5520236 h 6199726"/>
                <a:gd name="connsiteX2" fmla="*/ 4330110 w 5426208"/>
                <a:gd name="connsiteY2" fmla="*/ 5252177 h 6199726"/>
                <a:gd name="connsiteX3" fmla="*/ 4631881 w 5426208"/>
                <a:gd name="connsiteY3" fmla="*/ 4847191 h 6199726"/>
                <a:gd name="connsiteX4" fmla="*/ 5058626 w 5426208"/>
                <a:gd name="connsiteY4" fmla="*/ 3800966 h 6199726"/>
                <a:gd name="connsiteX5" fmla="*/ 5416844 w 5426208"/>
                <a:gd name="connsiteY5" fmla="*/ 2735737 h 6199726"/>
                <a:gd name="connsiteX6" fmla="*/ 5253752 w 5426208"/>
                <a:gd name="connsiteY6" fmla="*/ 2747937 h 6199726"/>
                <a:gd name="connsiteX7" fmla="*/ 4553133 w 5426208"/>
                <a:gd name="connsiteY7" fmla="*/ 3267454 h 6199726"/>
                <a:gd name="connsiteX8" fmla="*/ 3980892 w 5426208"/>
                <a:gd name="connsiteY8" fmla="*/ 4210607 h 6199726"/>
                <a:gd name="connsiteX9" fmla="*/ 3897197 w 5426208"/>
                <a:gd name="connsiteY9" fmla="*/ 3571203 h 6199726"/>
                <a:gd name="connsiteX10" fmla="*/ 4150946 w 5426208"/>
                <a:gd name="connsiteY10" fmla="*/ 2009873 h 6199726"/>
                <a:gd name="connsiteX11" fmla="*/ 4347694 w 5426208"/>
                <a:gd name="connsiteY11" fmla="*/ 1408876 h 6199726"/>
                <a:gd name="connsiteX12" fmla="*/ 4596120 w 5426208"/>
                <a:gd name="connsiteY12" fmla="*/ 925301 h 6199726"/>
                <a:gd name="connsiteX13" fmla="*/ 4049958 w 5426208"/>
                <a:gd name="connsiteY13" fmla="*/ 1199168 h 6199726"/>
                <a:gd name="connsiteX14" fmla="*/ 3488008 w 5426208"/>
                <a:gd name="connsiteY14" fmla="*/ 2315589 h 6199726"/>
                <a:gd name="connsiteX15" fmla="*/ 3287203 w 5426208"/>
                <a:gd name="connsiteY15" fmla="*/ 3409262 h 6199726"/>
                <a:gd name="connsiteX16" fmla="*/ 3292845 w 5426208"/>
                <a:gd name="connsiteY16" fmla="*/ 4093197 h 6199726"/>
                <a:gd name="connsiteX17" fmla="*/ 3192806 w 5426208"/>
                <a:gd name="connsiteY17" fmla="*/ 3842803 h 6199726"/>
                <a:gd name="connsiteX18" fmla="*/ 3006290 w 5426208"/>
                <a:gd name="connsiteY18" fmla="*/ 2973071 h 6199726"/>
                <a:gd name="connsiteX19" fmla="*/ 2391566 w 5426208"/>
                <a:gd name="connsiteY19" fmla="*/ 1651865 h 6199726"/>
                <a:gd name="connsiteX20" fmla="*/ 2042048 w 5426208"/>
                <a:gd name="connsiteY20" fmla="*/ 680694 h 6199726"/>
                <a:gd name="connsiteX21" fmla="*/ 1976061 w 5426208"/>
                <a:gd name="connsiteY21" fmla="*/ 237634 h 6199726"/>
                <a:gd name="connsiteX22" fmla="*/ 1853512 w 5426208"/>
                <a:gd name="connsiteY22" fmla="*/ 1964 h 6199726"/>
                <a:gd name="connsiteX23" fmla="*/ 1674403 w 5426208"/>
                <a:gd name="connsiteY23" fmla="*/ 360183 h 6199726"/>
                <a:gd name="connsiteX24" fmla="*/ 1504721 w 5426208"/>
                <a:gd name="connsiteY24" fmla="*/ 1415985 h 6199726"/>
                <a:gd name="connsiteX25" fmla="*/ 1919500 w 5426208"/>
                <a:gd name="connsiteY25" fmla="*/ 2745164 h 6199726"/>
                <a:gd name="connsiteX26" fmla="*/ 2525505 w 5426208"/>
                <a:gd name="connsiteY26" fmla="*/ 3885807 h 6199726"/>
                <a:gd name="connsiteX27" fmla="*/ 2507282 w 5426208"/>
                <a:gd name="connsiteY27" fmla="*/ 4079026 h 6199726"/>
                <a:gd name="connsiteX28" fmla="*/ 1259624 w 5426208"/>
                <a:gd name="connsiteY28" fmla="*/ 2566055 h 6199726"/>
                <a:gd name="connsiteX29" fmla="*/ 760003 w 5426208"/>
                <a:gd name="connsiteY29" fmla="*/ 2019300 h 6199726"/>
                <a:gd name="connsiteX30" fmla="*/ 213248 w 5426208"/>
                <a:gd name="connsiteY30" fmla="*/ 1510253 h 6199726"/>
                <a:gd name="connsiteX31" fmla="*/ 213248 w 5426208"/>
                <a:gd name="connsiteY31" fmla="*/ 1642228 h 6199726"/>
                <a:gd name="connsiteX32" fmla="*/ 694015 w 5426208"/>
                <a:gd name="connsiteY32" fmla="*/ 2980834 h 6199726"/>
                <a:gd name="connsiteX33" fmla="*/ 1287904 w 5426208"/>
                <a:gd name="connsiteY33" fmla="*/ 4102624 h 6199726"/>
                <a:gd name="connsiteX34" fmla="*/ 2042048 w 5426208"/>
                <a:gd name="connsiteY34" fmla="*/ 4715366 h 6199726"/>
                <a:gd name="connsiteX35" fmla="*/ 2771689 w 5426208"/>
                <a:gd name="connsiteY35" fmla="*/ 5012089 h 6199726"/>
                <a:gd name="connsiteX36" fmla="*/ 2258473 w 5426208"/>
                <a:gd name="connsiteY36" fmla="*/ 5048142 h 6199726"/>
                <a:gd name="connsiteX37" fmla="*/ 1485802 w 5426208"/>
                <a:gd name="connsiteY37" fmla="*/ 4878460 h 6199726"/>
                <a:gd name="connsiteX38" fmla="*/ 760003 w 5426208"/>
                <a:gd name="connsiteY38" fmla="*/ 4187465 h 6199726"/>
                <a:gd name="connsiteX39" fmla="*/ 260382 w 5426208"/>
                <a:gd name="connsiteY39" fmla="*/ 3291919 h 6199726"/>
                <a:gd name="connsiteX40" fmla="*/ 5859 w 5426208"/>
                <a:gd name="connsiteY40" fmla="*/ 2924273 h 6199726"/>
                <a:gd name="connsiteX41" fmla="*/ 109554 w 5426208"/>
                <a:gd name="connsiteY41" fmla="*/ 3518162 h 6199726"/>
                <a:gd name="connsiteX42" fmla="*/ 420638 w 5426208"/>
                <a:gd name="connsiteY42" fmla="*/ 4922756 h 6199726"/>
                <a:gd name="connsiteX43" fmla="*/ 967661 w 5426208"/>
                <a:gd name="connsiteY43" fmla="*/ 5506207 h 6199726"/>
                <a:gd name="connsiteX44" fmla="*/ 1523574 w 5426208"/>
                <a:gd name="connsiteY44" fmla="*/ 5761741 h 6199726"/>
                <a:gd name="connsiteX45" fmla="*/ 2336968 w 5426208"/>
                <a:gd name="connsiteY45" fmla="*/ 5729895 h 6199726"/>
                <a:gd name="connsiteX46" fmla="*/ 3483886 w 5426208"/>
                <a:gd name="connsiteY46" fmla="*/ 5540090 h 6199726"/>
                <a:gd name="connsiteX47" fmla="*/ 3575885 w 5426208"/>
                <a:gd name="connsiteY47" fmla="*/ 5668217 h 6199726"/>
                <a:gd name="connsiteX48" fmla="*/ 3506134 w 5426208"/>
                <a:gd name="connsiteY48" fmla="*/ 6199726 h 6199726"/>
                <a:gd name="connsiteX0" fmla="*/ 4469964 w 5426208"/>
                <a:gd name="connsiteY0" fmla="*/ 6067991 h 6199726"/>
                <a:gd name="connsiteX1" fmla="*/ 4282215 w 5426208"/>
                <a:gd name="connsiteY1" fmla="*/ 5520236 h 6199726"/>
                <a:gd name="connsiteX2" fmla="*/ 4330110 w 5426208"/>
                <a:gd name="connsiteY2" fmla="*/ 5252177 h 6199726"/>
                <a:gd name="connsiteX3" fmla="*/ 4631881 w 5426208"/>
                <a:gd name="connsiteY3" fmla="*/ 4847191 h 6199726"/>
                <a:gd name="connsiteX4" fmla="*/ 5058626 w 5426208"/>
                <a:gd name="connsiteY4" fmla="*/ 3800966 h 6199726"/>
                <a:gd name="connsiteX5" fmla="*/ 5416844 w 5426208"/>
                <a:gd name="connsiteY5" fmla="*/ 2735737 h 6199726"/>
                <a:gd name="connsiteX6" fmla="*/ 5253752 w 5426208"/>
                <a:gd name="connsiteY6" fmla="*/ 2747937 h 6199726"/>
                <a:gd name="connsiteX7" fmla="*/ 4553133 w 5426208"/>
                <a:gd name="connsiteY7" fmla="*/ 3267454 h 6199726"/>
                <a:gd name="connsiteX8" fmla="*/ 3980892 w 5426208"/>
                <a:gd name="connsiteY8" fmla="*/ 4210607 h 6199726"/>
                <a:gd name="connsiteX9" fmla="*/ 3897197 w 5426208"/>
                <a:gd name="connsiteY9" fmla="*/ 3571203 h 6199726"/>
                <a:gd name="connsiteX10" fmla="*/ 4150946 w 5426208"/>
                <a:gd name="connsiteY10" fmla="*/ 2009873 h 6199726"/>
                <a:gd name="connsiteX11" fmla="*/ 4347694 w 5426208"/>
                <a:gd name="connsiteY11" fmla="*/ 1408876 h 6199726"/>
                <a:gd name="connsiteX12" fmla="*/ 4596120 w 5426208"/>
                <a:gd name="connsiteY12" fmla="*/ 925301 h 6199726"/>
                <a:gd name="connsiteX13" fmla="*/ 4049958 w 5426208"/>
                <a:gd name="connsiteY13" fmla="*/ 1199168 h 6199726"/>
                <a:gd name="connsiteX14" fmla="*/ 3488008 w 5426208"/>
                <a:gd name="connsiteY14" fmla="*/ 2315589 h 6199726"/>
                <a:gd name="connsiteX15" fmla="*/ 3287203 w 5426208"/>
                <a:gd name="connsiteY15" fmla="*/ 3409262 h 6199726"/>
                <a:gd name="connsiteX16" fmla="*/ 3292845 w 5426208"/>
                <a:gd name="connsiteY16" fmla="*/ 4093197 h 6199726"/>
                <a:gd name="connsiteX17" fmla="*/ 3192806 w 5426208"/>
                <a:gd name="connsiteY17" fmla="*/ 3842803 h 6199726"/>
                <a:gd name="connsiteX18" fmla="*/ 3006290 w 5426208"/>
                <a:gd name="connsiteY18" fmla="*/ 2973071 h 6199726"/>
                <a:gd name="connsiteX19" fmla="*/ 2391566 w 5426208"/>
                <a:gd name="connsiteY19" fmla="*/ 1651865 h 6199726"/>
                <a:gd name="connsiteX20" fmla="*/ 2042048 w 5426208"/>
                <a:gd name="connsiteY20" fmla="*/ 680694 h 6199726"/>
                <a:gd name="connsiteX21" fmla="*/ 1976061 w 5426208"/>
                <a:gd name="connsiteY21" fmla="*/ 237634 h 6199726"/>
                <a:gd name="connsiteX22" fmla="*/ 1853512 w 5426208"/>
                <a:gd name="connsiteY22" fmla="*/ 1964 h 6199726"/>
                <a:gd name="connsiteX23" fmla="*/ 1674403 w 5426208"/>
                <a:gd name="connsiteY23" fmla="*/ 360183 h 6199726"/>
                <a:gd name="connsiteX24" fmla="*/ 1504721 w 5426208"/>
                <a:gd name="connsiteY24" fmla="*/ 1415985 h 6199726"/>
                <a:gd name="connsiteX25" fmla="*/ 1919500 w 5426208"/>
                <a:gd name="connsiteY25" fmla="*/ 2745164 h 6199726"/>
                <a:gd name="connsiteX26" fmla="*/ 2525505 w 5426208"/>
                <a:gd name="connsiteY26" fmla="*/ 3885807 h 6199726"/>
                <a:gd name="connsiteX27" fmla="*/ 2507282 w 5426208"/>
                <a:gd name="connsiteY27" fmla="*/ 4079026 h 6199726"/>
                <a:gd name="connsiteX28" fmla="*/ 1259624 w 5426208"/>
                <a:gd name="connsiteY28" fmla="*/ 2566055 h 6199726"/>
                <a:gd name="connsiteX29" fmla="*/ 760003 w 5426208"/>
                <a:gd name="connsiteY29" fmla="*/ 2019300 h 6199726"/>
                <a:gd name="connsiteX30" fmla="*/ 213248 w 5426208"/>
                <a:gd name="connsiteY30" fmla="*/ 1510253 h 6199726"/>
                <a:gd name="connsiteX31" fmla="*/ 213248 w 5426208"/>
                <a:gd name="connsiteY31" fmla="*/ 1642228 h 6199726"/>
                <a:gd name="connsiteX32" fmla="*/ 694015 w 5426208"/>
                <a:gd name="connsiteY32" fmla="*/ 2980834 h 6199726"/>
                <a:gd name="connsiteX33" fmla="*/ 1287904 w 5426208"/>
                <a:gd name="connsiteY33" fmla="*/ 4102624 h 6199726"/>
                <a:gd name="connsiteX34" fmla="*/ 2042048 w 5426208"/>
                <a:gd name="connsiteY34" fmla="*/ 4715366 h 6199726"/>
                <a:gd name="connsiteX35" fmla="*/ 2771689 w 5426208"/>
                <a:gd name="connsiteY35" fmla="*/ 5012089 h 6199726"/>
                <a:gd name="connsiteX36" fmla="*/ 2258473 w 5426208"/>
                <a:gd name="connsiteY36" fmla="*/ 5048142 h 6199726"/>
                <a:gd name="connsiteX37" fmla="*/ 1485802 w 5426208"/>
                <a:gd name="connsiteY37" fmla="*/ 4878460 h 6199726"/>
                <a:gd name="connsiteX38" fmla="*/ 760003 w 5426208"/>
                <a:gd name="connsiteY38" fmla="*/ 4187465 h 6199726"/>
                <a:gd name="connsiteX39" fmla="*/ 260382 w 5426208"/>
                <a:gd name="connsiteY39" fmla="*/ 3291919 h 6199726"/>
                <a:gd name="connsiteX40" fmla="*/ 5859 w 5426208"/>
                <a:gd name="connsiteY40" fmla="*/ 2924273 h 6199726"/>
                <a:gd name="connsiteX41" fmla="*/ 109554 w 5426208"/>
                <a:gd name="connsiteY41" fmla="*/ 3518162 h 6199726"/>
                <a:gd name="connsiteX42" fmla="*/ 420638 w 5426208"/>
                <a:gd name="connsiteY42" fmla="*/ 4922756 h 6199726"/>
                <a:gd name="connsiteX43" fmla="*/ 967661 w 5426208"/>
                <a:gd name="connsiteY43" fmla="*/ 5506207 h 6199726"/>
                <a:gd name="connsiteX44" fmla="*/ 1523574 w 5426208"/>
                <a:gd name="connsiteY44" fmla="*/ 5761741 h 6199726"/>
                <a:gd name="connsiteX45" fmla="*/ 2369727 w 5426208"/>
                <a:gd name="connsiteY45" fmla="*/ 5813687 h 6199726"/>
                <a:gd name="connsiteX46" fmla="*/ 3483886 w 5426208"/>
                <a:gd name="connsiteY46" fmla="*/ 5540090 h 6199726"/>
                <a:gd name="connsiteX47" fmla="*/ 3575885 w 5426208"/>
                <a:gd name="connsiteY47" fmla="*/ 5668217 h 6199726"/>
                <a:gd name="connsiteX48" fmla="*/ 3506134 w 5426208"/>
                <a:gd name="connsiteY48" fmla="*/ 6199726 h 6199726"/>
                <a:gd name="connsiteX0" fmla="*/ 4469964 w 5426208"/>
                <a:gd name="connsiteY0" fmla="*/ 6067991 h 6199726"/>
                <a:gd name="connsiteX1" fmla="*/ 4282215 w 5426208"/>
                <a:gd name="connsiteY1" fmla="*/ 5520236 h 6199726"/>
                <a:gd name="connsiteX2" fmla="*/ 4330110 w 5426208"/>
                <a:gd name="connsiteY2" fmla="*/ 5252177 h 6199726"/>
                <a:gd name="connsiteX3" fmla="*/ 4631881 w 5426208"/>
                <a:gd name="connsiteY3" fmla="*/ 4847191 h 6199726"/>
                <a:gd name="connsiteX4" fmla="*/ 5058626 w 5426208"/>
                <a:gd name="connsiteY4" fmla="*/ 3800966 h 6199726"/>
                <a:gd name="connsiteX5" fmla="*/ 5416844 w 5426208"/>
                <a:gd name="connsiteY5" fmla="*/ 2735737 h 6199726"/>
                <a:gd name="connsiteX6" fmla="*/ 5253752 w 5426208"/>
                <a:gd name="connsiteY6" fmla="*/ 2747937 h 6199726"/>
                <a:gd name="connsiteX7" fmla="*/ 4553133 w 5426208"/>
                <a:gd name="connsiteY7" fmla="*/ 3267454 h 6199726"/>
                <a:gd name="connsiteX8" fmla="*/ 3980892 w 5426208"/>
                <a:gd name="connsiteY8" fmla="*/ 4210607 h 6199726"/>
                <a:gd name="connsiteX9" fmla="*/ 3897197 w 5426208"/>
                <a:gd name="connsiteY9" fmla="*/ 3571203 h 6199726"/>
                <a:gd name="connsiteX10" fmla="*/ 4150946 w 5426208"/>
                <a:gd name="connsiteY10" fmla="*/ 2009873 h 6199726"/>
                <a:gd name="connsiteX11" fmla="*/ 4347694 w 5426208"/>
                <a:gd name="connsiteY11" fmla="*/ 1408876 h 6199726"/>
                <a:gd name="connsiteX12" fmla="*/ 4596120 w 5426208"/>
                <a:gd name="connsiteY12" fmla="*/ 925301 h 6199726"/>
                <a:gd name="connsiteX13" fmla="*/ 4049958 w 5426208"/>
                <a:gd name="connsiteY13" fmla="*/ 1199168 h 6199726"/>
                <a:gd name="connsiteX14" fmla="*/ 3488008 w 5426208"/>
                <a:gd name="connsiteY14" fmla="*/ 2315589 h 6199726"/>
                <a:gd name="connsiteX15" fmla="*/ 3287203 w 5426208"/>
                <a:gd name="connsiteY15" fmla="*/ 3409262 h 6199726"/>
                <a:gd name="connsiteX16" fmla="*/ 3292845 w 5426208"/>
                <a:gd name="connsiteY16" fmla="*/ 4093197 h 6199726"/>
                <a:gd name="connsiteX17" fmla="*/ 3192806 w 5426208"/>
                <a:gd name="connsiteY17" fmla="*/ 3842803 h 6199726"/>
                <a:gd name="connsiteX18" fmla="*/ 3006290 w 5426208"/>
                <a:gd name="connsiteY18" fmla="*/ 2973071 h 6199726"/>
                <a:gd name="connsiteX19" fmla="*/ 2391566 w 5426208"/>
                <a:gd name="connsiteY19" fmla="*/ 1651865 h 6199726"/>
                <a:gd name="connsiteX20" fmla="*/ 2042048 w 5426208"/>
                <a:gd name="connsiteY20" fmla="*/ 680694 h 6199726"/>
                <a:gd name="connsiteX21" fmla="*/ 1976061 w 5426208"/>
                <a:gd name="connsiteY21" fmla="*/ 237634 h 6199726"/>
                <a:gd name="connsiteX22" fmla="*/ 1853512 w 5426208"/>
                <a:gd name="connsiteY22" fmla="*/ 1964 h 6199726"/>
                <a:gd name="connsiteX23" fmla="*/ 1674403 w 5426208"/>
                <a:gd name="connsiteY23" fmla="*/ 360183 h 6199726"/>
                <a:gd name="connsiteX24" fmla="*/ 1504721 w 5426208"/>
                <a:gd name="connsiteY24" fmla="*/ 1415985 h 6199726"/>
                <a:gd name="connsiteX25" fmla="*/ 1919500 w 5426208"/>
                <a:gd name="connsiteY25" fmla="*/ 2745164 h 6199726"/>
                <a:gd name="connsiteX26" fmla="*/ 2525505 w 5426208"/>
                <a:gd name="connsiteY26" fmla="*/ 3885807 h 6199726"/>
                <a:gd name="connsiteX27" fmla="*/ 2507282 w 5426208"/>
                <a:gd name="connsiteY27" fmla="*/ 4079026 h 6199726"/>
                <a:gd name="connsiteX28" fmla="*/ 1259624 w 5426208"/>
                <a:gd name="connsiteY28" fmla="*/ 2566055 h 6199726"/>
                <a:gd name="connsiteX29" fmla="*/ 760003 w 5426208"/>
                <a:gd name="connsiteY29" fmla="*/ 2019300 h 6199726"/>
                <a:gd name="connsiteX30" fmla="*/ 213248 w 5426208"/>
                <a:gd name="connsiteY30" fmla="*/ 1510253 h 6199726"/>
                <a:gd name="connsiteX31" fmla="*/ 213248 w 5426208"/>
                <a:gd name="connsiteY31" fmla="*/ 1642228 h 6199726"/>
                <a:gd name="connsiteX32" fmla="*/ 694015 w 5426208"/>
                <a:gd name="connsiteY32" fmla="*/ 2980834 h 6199726"/>
                <a:gd name="connsiteX33" fmla="*/ 1287904 w 5426208"/>
                <a:gd name="connsiteY33" fmla="*/ 4102624 h 6199726"/>
                <a:gd name="connsiteX34" fmla="*/ 2042048 w 5426208"/>
                <a:gd name="connsiteY34" fmla="*/ 4715366 h 6199726"/>
                <a:gd name="connsiteX35" fmla="*/ 2771689 w 5426208"/>
                <a:gd name="connsiteY35" fmla="*/ 5012089 h 6199726"/>
                <a:gd name="connsiteX36" fmla="*/ 2258473 w 5426208"/>
                <a:gd name="connsiteY36" fmla="*/ 5048142 h 6199726"/>
                <a:gd name="connsiteX37" fmla="*/ 1485802 w 5426208"/>
                <a:gd name="connsiteY37" fmla="*/ 4878460 h 6199726"/>
                <a:gd name="connsiteX38" fmla="*/ 760003 w 5426208"/>
                <a:gd name="connsiteY38" fmla="*/ 4187465 h 6199726"/>
                <a:gd name="connsiteX39" fmla="*/ 260382 w 5426208"/>
                <a:gd name="connsiteY39" fmla="*/ 3291919 h 6199726"/>
                <a:gd name="connsiteX40" fmla="*/ 5859 w 5426208"/>
                <a:gd name="connsiteY40" fmla="*/ 2924273 h 6199726"/>
                <a:gd name="connsiteX41" fmla="*/ 109554 w 5426208"/>
                <a:gd name="connsiteY41" fmla="*/ 3518162 h 6199726"/>
                <a:gd name="connsiteX42" fmla="*/ 420638 w 5426208"/>
                <a:gd name="connsiteY42" fmla="*/ 4922756 h 6199726"/>
                <a:gd name="connsiteX43" fmla="*/ 967661 w 5426208"/>
                <a:gd name="connsiteY43" fmla="*/ 5506207 h 6199726"/>
                <a:gd name="connsiteX44" fmla="*/ 1523574 w 5426208"/>
                <a:gd name="connsiteY44" fmla="*/ 5761741 h 6199726"/>
                <a:gd name="connsiteX45" fmla="*/ 2369727 w 5426208"/>
                <a:gd name="connsiteY45" fmla="*/ 5813687 h 6199726"/>
                <a:gd name="connsiteX46" fmla="*/ 3483886 w 5426208"/>
                <a:gd name="connsiteY46" fmla="*/ 5540090 h 6199726"/>
                <a:gd name="connsiteX47" fmla="*/ 3575885 w 5426208"/>
                <a:gd name="connsiteY47" fmla="*/ 5668217 h 6199726"/>
                <a:gd name="connsiteX48" fmla="*/ 3506134 w 5426208"/>
                <a:gd name="connsiteY48" fmla="*/ 6199726 h 6199726"/>
                <a:gd name="connsiteX0" fmla="*/ 4469964 w 5426208"/>
                <a:gd name="connsiteY0" fmla="*/ 6067991 h 6199726"/>
                <a:gd name="connsiteX1" fmla="*/ 4282215 w 5426208"/>
                <a:gd name="connsiteY1" fmla="*/ 5520236 h 6199726"/>
                <a:gd name="connsiteX2" fmla="*/ 4330110 w 5426208"/>
                <a:gd name="connsiteY2" fmla="*/ 5252177 h 6199726"/>
                <a:gd name="connsiteX3" fmla="*/ 4631881 w 5426208"/>
                <a:gd name="connsiteY3" fmla="*/ 4847191 h 6199726"/>
                <a:gd name="connsiteX4" fmla="*/ 5058626 w 5426208"/>
                <a:gd name="connsiteY4" fmla="*/ 3800966 h 6199726"/>
                <a:gd name="connsiteX5" fmla="*/ 5416844 w 5426208"/>
                <a:gd name="connsiteY5" fmla="*/ 2735737 h 6199726"/>
                <a:gd name="connsiteX6" fmla="*/ 5253752 w 5426208"/>
                <a:gd name="connsiteY6" fmla="*/ 2747937 h 6199726"/>
                <a:gd name="connsiteX7" fmla="*/ 4553133 w 5426208"/>
                <a:gd name="connsiteY7" fmla="*/ 3267454 h 6199726"/>
                <a:gd name="connsiteX8" fmla="*/ 3980892 w 5426208"/>
                <a:gd name="connsiteY8" fmla="*/ 4210607 h 6199726"/>
                <a:gd name="connsiteX9" fmla="*/ 4002122 w 5426208"/>
                <a:gd name="connsiteY9" fmla="*/ 3520509 h 6199726"/>
                <a:gd name="connsiteX10" fmla="*/ 4150946 w 5426208"/>
                <a:gd name="connsiteY10" fmla="*/ 2009873 h 6199726"/>
                <a:gd name="connsiteX11" fmla="*/ 4347694 w 5426208"/>
                <a:gd name="connsiteY11" fmla="*/ 1408876 h 6199726"/>
                <a:gd name="connsiteX12" fmla="*/ 4596120 w 5426208"/>
                <a:gd name="connsiteY12" fmla="*/ 925301 h 6199726"/>
                <a:gd name="connsiteX13" fmla="*/ 4049958 w 5426208"/>
                <a:gd name="connsiteY13" fmla="*/ 1199168 h 6199726"/>
                <a:gd name="connsiteX14" fmla="*/ 3488008 w 5426208"/>
                <a:gd name="connsiteY14" fmla="*/ 2315589 h 6199726"/>
                <a:gd name="connsiteX15" fmla="*/ 3287203 w 5426208"/>
                <a:gd name="connsiteY15" fmla="*/ 3409262 h 6199726"/>
                <a:gd name="connsiteX16" fmla="*/ 3292845 w 5426208"/>
                <a:gd name="connsiteY16" fmla="*/ 4093197 h 6199726"/>
                <a:gd name="connsiteX17" fmla="*/ 3192806 w 5426208"/>
                <a:gd name="connsiteY17" fmla="*/ 3842803 h 6199726"/>
                <a:gd name="connsiteX18" fmla="*/ 3006290 w 5426208"/>
                <a:gd name="connsiteY18" fmla="*/ 2973071 h 6199726"/>
                <a:gd name="connsiteX19" fmla="*/ 2391566 w 5426208"/>
                <a:gd name="connsiteY19" fmla="*/ 1651865 h 6199726"/>
                <a:gd name="connsiteX20" fmla="*/ 2042048 w 5426208"/>
                <a:gd name="connsiteY20" fmla="*/ 680694 h 6199726"/>
                <a:gd name="connsiteX21" fmla="*/ 1976061 w 5426208"/>
                <a:gd name="connsiteY21" fmla="*/ 237634 h 6199726"/>
                <a:gd name="connsiteX22" fmla="*/ 1853512 w 5426208"/>
                <a:gd name="connsiteY22" fmla="*/ 1964 h 6199726"/>
                <a:gd name="connsiteX23" fmla="*/ 1674403 w 5426208"/>
                <a:gd name="connsiteY23" fmla="*/ 360183 h 6199726"/>
                <a:gd name="connsiteX24" fmla="*/ 1504721 w 5426208"/>
                <a:gd name="connsiteY24" fmla="*/ 1415985 h 6199726"/>
                <a:gd name="connsiteX25" fmla="*/ 1919500 w 5426208"/>
                <a:gd name="connsiteY25" fmla="*/ 2745164 h 6199726"/>
                <a:gd name="connsiteX26" fmla="*/ 2525505 w 5426208"/>
                <a:gd name="connsiteY26" fmla="*/ 3885807 h 6199726"/>
                <a:gd name="connsiteX27" fmla="*/ 2507282 w 5426208"/>
                <a:gd name="connsiteY27" fmla="*/ 4079026 h 6199726"/>
                <a:gd name="connsiteX28" fmla="*/ 1259624 w 5426208"/>
                <a:gd name="connsiteY28" fmla="*/ 2566055 h 6199726"/>
                <a:gd name="connsiteX29" fmla="*/ 760003 w 5426208"/>
                <a:gd name="connsiteY29" fmla="*/ 2019300 h 6199726"/>
                <a:gd name="connsiteX30" fmla="*/ 213248 w 5426208"/>
                <a:gd name="connsiteY30" fmla="*/ 1510253 h 6199726"/>
                <a:gd name="connsiteX31" fmla="*/ 213248 w 5426208"/>
                <a:gd name="connsiteY31" fmla="*/ 1642228 h 6199726"/>
                <a:gd name="connsiteX32" fmla="*/ 694015 w 5426208"/>
                <a:gd name="connsiteY32" fmla="*/ 2980834 h 6199726"/>
                <a:gd name="connsiteX33" fmla="*/ 1287904 w 5426208"/>
                <a:gd name="connsiteY33" fmla="*/ 4102624 h 6199726"/>
                <a:gd name="connsiteX34" fmla="*/ 2042048 w 5426208"/>
                <a:gd name="connsiteY34" fmla="*/ 4715366 h 6199726"/>
                <a:gd name="connsiteX35" fmla="*/ 2771689 w 5426208"/>
                <a:gd name="connsiteY35" fmla="*/ 5012089 h 6199726"/>
                <a:gd name="connsiteX36" fmla="*/ 2258473 w 5426208"/>
                <a:gd name="connsiteY36" fmla="*/ 5048142 h 6199726"/>
                <a:gd name="connsiteX37" fmla="*/ 1485802 w 5426208"/>
                <a:gd name="connsiteY37" fmla="*/ 4878460 h 6199726"/>
                <a:gd name="connsiteX38" fmla="*/ 760003 w 5426208"/>
                <a:gd name="connsiteY38" fmla="*/ 4187465 h 6199726"/>
                <a:gd name="connsiteX39" fmla="*/ 260382 w 5426208"/>
                <a:gd name="connsiteY39" fmla="*/ 3291919 h 6199726"/>
                <a:gd name="connsiteX40" fmla="*/ 5859 w 5426208"/>
                <a:gd name="connsiteY40" fmla="*/ 2924273 h 6199726"/>
                <a:gd name="connsiteX41" fmla="*/ 109554 w 5426208"/>
                <a:gd name="connsiteY41" fmla="*/ 3518162 h 6199726"/>
                <a:gd name="connsiteX42" fmla="*/ 420638 w 5426208"/>
                <a:gd name="connsiteY42" fmla="*/ 4922756 h 6199726"/>
                <a:gd name="connsiteX43" fmla="*/ 967661 w 5426208"/>
                <a:gd name="connsiteY43" fmla="*/ 5506207 h 6199726"/>
                <a:gd name="connsiteX44" fmla="*/ 1523574 w 5426208"/>
                <a:gd name="connsiteY44" fmla="*/ 5761741 h 6199726"/>
                <a:gd name="connsiteX45" fmla="*/ 2369727 w 5426208"/>
                <a:gd name="connsiteY45" fmla="*/ 5813687 h 6199726"/>
                <a:gd name="connsiteX46" fmla="*/ 3483886 w 5426208"/>
                <a:gd name="connsiteY46" fmla="*/ 5540090 h 6199726"/>
                <a:gd name="connsiteX47" fmla="*/ 3575885 w 5426208"/>
                <a:gd name="connsiteY47" fmla="*/ 5668217 h 6199726"/>
                <a:gd name="connsiteX48" fmla="*/ 3506134 w 5426208"/>
                <a:gd name="connsiteY48" fmla="*/ 6199726 h 6199726"/>
                <a:gd name="connsiteX0" fmla="*/ 4469964 w 5426208"/>
                <a:gd name="connsiteY0" fmla="*/ 6067991 h 6199726"/>
                <a:gd name="connsiteX1" fmla="*/ 4282215 w 5426208"/>
                <a:gd name="connsiteY1" fmla="*/ 5520236 h 6199726"/>
                <a:gd name="connsiteX2" fmla="*/ 4330110 w 5426208"/>
                <a:gd name="connsiteY2" fmla="*/ 5252177 h 6199726"/>
                <a:gd name="connsiteX3" fmla="*/ 4631881 w 5426208"/>
                <a:gd name="connsiteY3" fmla="*/ 4847191 h 6199726"/>
                <a:gd name="connsiteX4" fmla="*/ 5058626 w 5426208"/>
                <a:gd name="connsiteY4" fmla="*/ 3800966 h 6199726"/>
                <a:gd name="connsiteX5" fmla="*/ 5416844 w 5426208"/>
                <a:gd name="connsiteY5" fmla="*/ 2735737 h 6199726"/>
                <a:gd name="connsiteX6" fmla="*/ 5253752 w 5426208"/>
                <a:gd name="connsiteY6" fmla="*/ 2747937 h 6199726"/>
                <a:gd name="connsiteX7" fmla="*/ 4553133 w 5426208"/>
                <a:gd name="connsiteY7" fmla="*/ 3267454 h 6199726"/>
                <a:gd name="connsiteX8" fmla="*/ 3980892 w 5426208"/>
                <a:gd name="connsiteY8" fmla="*/ 4210607 h 6199726"/>
                <a:gd name="connsiteX9" fmla="*/ 4002122 w 5426208"/>
                <a:gd name="connsiteY9" fmla="*/ 3520509 h 6199726"/>
                <a:gd name="connsiteX10" fmla="*/ 4261463 w 5426208"/>
                <a:gd name="connsiteY10" fmla="*/ 1983295 h 6199726"/>
                <a:gd name="connsiteX11" fmla="*/ 4347694 w 5426208"/>
                <a:gd name="connsiteY11" fmla="*/ 1408876 h 6199726"/>
                <a:gd name="connsiteX12" fmla="*/ 4596120 w 5426208"/>
                <a:gd name="connsiteY12" fmla="*/ 925301 h 6199726"/>
                <a:gd name="connsiteX13" fmla="*/ 4049958 w 5426208"/>
                <a:gd name="connsiteY13" fmla="*/ 1199168 h 6199726"/>
                <a:gd name="connsiteX14" fmla="*/ 3488008 w 5426208"/>
                <a:gd name="connsiteY14" fmla="*/ 2315589 h 6199726"/>
                <a:gd name="connsiteX15" fmla="*/ 3287203 w 5426208"/>
                <a:gd name="connsiteY15" fmla="*/ 3409262 h 6199726"/>
                <a:gd name="connsiteX16" fmla="*/ 3292845 w 5426208"/>
                <a:gd name="connsiteY16" fmla="*/ 4093197 h 6199726"/>
                <a:gd name="connsiteX17" fmla="*/ 3192806 w 5426208"/>
                <a:gd name="connsiteY17" fmla="*/ 3842803 h 6199726"/>
                <a:gd name="connsiteX18" fmla="*/ 3006290 w 5426208"/>
                <a:gd name="connsiteY18" fmla="*/ 2973071 h 6199726"/>
                <a:gd name="connsiteX19" fmla="*/ 2391566 w 5426208"/>
                <a:gd name="connsiteY19" fmla="*/ 1651865 h 6199726"/>
                <a:gd name="connsiteX20" fmla="*/ 2042048 w 5426208"/>
                <a:gd name="connsiteY20" fmla="*/ 680694 h 6199726"/>
                <a:gd name="connsiteX21" fmla="*/ 1976061 w 5426208"/>
                <a:gd name="connsiteY21" fmla="*/ 237634 h 6199726"/>
                <a:gd name="connsiteX22" fmla="*/ 1853512 w 5426208"/>
                <a:gd name="connsiteY22" fmla="*/ 1964 h 6199726"/>
                <a:gd name="connsiteX23" fmla="*/ 1674403 w 5426208"/>
                <a:gd name="connsiteY23" fmla="*/ 360183 h 6199726"/>
                <a:gd name="connsiteX24" fmla="*/ 1504721 w 5426208"/>
                <a:gd name="connsiteY24" fmla="*/ 1415985 h 6199726"/>
                <a:gd name="connsiteX25" fmla="*/ 1919500 w 5426208"/>
                <a:gd name="connsiteY25" fmla="*/ 2745164 h 6199726"/>
                <a:gd name="connsiteX26" fmla="*/ 2525505 w 5426208"/>
                <a:gd name="connsiteY26" fmla="*/ 3885807 h 6199726"/>
                <a:gd name="connsiteX27" fmla="*/ 2507282 w 5426208"/>
                <a:gd name="connsiteY27" fmla="*/ 4079026 h 6199726"/>
                <a:gd name="connsiteX28" fmla="*/ 1259624 w 5426208"/>
                <a:gd name="connsiteY28" fmla="*/ 2566055 h 6199726"/>
                <a:gd name="connsiteX29" fmla="*/ 760003 w 5426208"/>
                <a:gd name="connsiteY29" fmla="*/ 2019300 h 6199726"/>
                <a:gd name="connsiteX30" fmla="*/ 213248 w 5426208"/>
                <a:gd name="connsiteY30" fmla="*/ 1510253 h 6199726"/>
                <a:gd name="connsiteX31" fmla="*/ 213248 w 5426208"/>
                <a:gd name="connsiteY31" fmla="*/ 1642228 h 6199726"/>
                <a:gd name="connsiteX32" fmla="*/ 694015 w 5426208"/>
                <a:gd name="connsiteY32" fmla="*/ 2980834 h 6199726"/>
                <a:gd name="connsiteX33" fmla="*/ 1287904 w 5426208"/>
                <a:gd name="connsiteY33" fmla="*/ 4102624 h 6199726"/>
                <a:gd name="connsiteX34" fmla="*/ 2042048 w 5426208"/>
                <a:gd name="connsiteY34" fmla="*/ 4715366 h 6199726"/>
                <a:gd name="connsiteX35" fmla="*/ 2771689 w 5426208"/>
                <a:gd name="connsiteY35" fmla="*/ 5012089 h 6199726"/>
                <a:gd name="connsiteX36" fmla="*/ 2258473 w 5426208"/>
                <a:gd name="connsiteY36" fmla="*/ 5048142 h 6199726"/>
                <a:gd name="connsiteX37" fmla="*/ 1485802 w 5426208"/>
                <a:gd name="connsiteY37" fmla="*/ 4878460 h 6199726"/>
                <a:gd name="connsiteX38" fmla="*/ 760003 w 5426208"/>
                <a:gd name="connsiteY38" fmla="*/ 4187465 h 6199726"/>
                <a:gd name="connsiteX39" fmla="*/ 260382 w 5426208"/>
                <a:gd name="connsiteY39" fmla="*/ 3291919 h 6199726"/>
                <a:gd name="connsiteX40" fmla="*/ 5859 w 5426208"/>
                <a:gd name="connsiteY40" fmla="*/ 2924273 h 6199726"/>
                <a:gd name="connsiteX41" fmla="*/ 109554 w 5426208"/>
                <a:gd name="connsiteY41" fmla="*/ 3518162 h 6199726"/>
                <a:gd name="connsiteX42" fmla="*/ 420638 w 5426208"/>
                <a:gd name="connsiteY42" fmla="*/ 4922756 h 6199726"/>
                <a:gd name="connsiteX43" fmla="*/ 967661 w 5426208"/>
                <a:gd name="connsiteY43" fmla="*/ 5506207 h 6199726"/>
                <a:gd name="connsiteX44" fmla="*/ 1523574 w 5426208"/>
                <a:gd name="connsiteY44" fmla="*/ 5761741 h 6199726"/>
                <a:gd name="connsiteX45" fmla="*/ 2369727 w 5426208"/>
                <a:gd name="connsiteY45" fmla="*/ 5813687 h 6199726"/>
                <a:gd name="connsiteX46" fmla="*/ 3483886 w 5426208"/>
                <a:gd name="connsiteY46" fmla="*/ 5540090 h 6199726"/>
                <a:gd name="connsiteX47" fmla="*/ 3575885 w 5426208"/>
                <a:gd name="connsiteY47" fmla="*/ 5668217 h 6199726"/>
                <a:gd name="connsiteX48" fmla="*/ 3506134 w 5426208"/>
                <a:gd name="connsiteY48" fmla="*/ 6199726 h 6199726"/>
                <a:gd name="connsiteX0" fmla="*/ 4469964 w 5426208"/>
                <a:gd name="connsiteY0" fmla="*/ 6067991 h 6199726"/>
                <a:gd name="connsiteX1" fmla="*/ 4282215 w 5426208"/>
                <a:gd name="connsiteY1" fmla="*/ 5520236 h 6199726"/>
                <a:gd name="connsiteX2" fmla="*/ 4330110 w 5426208"/>
                <a:gd name="connsiteY2" fmla="*/ 5252177 h 6199726"/>
                <a:gd name="connsiteX3" fmla="*/ 4631881 w 5426208"/>
                <a:gd name="connsiteY3" fmla="*/ 4847191 h 6199726"/>
                <a:gd name="connsiteX4" fmla="*/ 5058626 w 5426208"/>
                <a:gd name="connsiteY4" fmla="*/ 3800966 h 6199726"/>
                <a:gd name="connsiteX5" fmla="*/ 5416844 w 5426208"/>
                <a:gd name="connsiteY5" fmla="*/ 2735737 h 6199726"/>
                <a:gd name="connsiteX6" fmla="*/ 5253752 w 5426208"/>
                <a:gd name="connsiteY6" fmla="*/ 2747937 h 6199726"/>
                <a:gd name="connsiteX7" fmla="*/ 4553133 w 5426208"/>
                <a:gd name="connsiteY7" fmla="*/ 3267454 h 6199726"/>
                <a:gd name="connsiteX8" fmla="*/ 3980892 w 5426208"/>
                <a:gd name="connsiteY8" fmla="*/ 4210607 h 6199726"/>
                <a:gd name="connsiteX9" fmla="*/ 4002122 w 5426208"/>
                <a:gd name="connsiteY9" fmla="*/ 3520509 h 6199726"/>
                <a:gd name="connsiteX10" fmla="*/ 4261463 w 5426208"/>
                <a:gd name="connsiteY10" fmla="*/ 1983295 h 6199726"/>
                <a:gd name="connsiteX11" fmla="*/ 4416873 w 5426208"/>
                <a:gd name="connsiteY11" fmla="*/ 1383755 h 6199726"/>
                <a:gd name="connsiteX12" fmla="*/ 4596120 w 5426208"/>
                <a:gd name="connsiteY12" fmla="*/ 925301 h 6199726"/>
                <a:gd name="connsiteX13" fmla="*/ 4049958 w 5426208"/>
                <a:gd name="connsiteY13" fmla="*/ 1199168 h 6199726"/>
                <a:gd name="connsiteX14" fmla="*/ 3488008 w 5426208"/>
                <a:gd name="connsiteY14" fmla="*/ 2315589 h 6199726"/>
                <a:gd name="connsiteX15" fmla="*/ 3287203 w 5426208"/>
                <a:gd name="connsiteY15" fmla="*/ 3409262 h 6199726"/>
                <a:gd name="connsiteX16" fmla="*/ 3292845 w 5426208"/>
                <a:gd name="connsiteY16" fmla="*/ 4093197 h 6199726"/>
                <a:gd name="connsiteX17" fmla="*/ 3192806 w 5426208"/>
                <a:gd name="connsiteY17" fmla="*/ 3842803 h 6199726"/>
                <a:gd name="connsiteX18" fmla="*/ 3006290 w 5426208"/>
                <a:gd name="connsiteY18" fmla="*/ 2973071 h 6199726"/>
                <a:gd name="connsiteX19" fmla="*/ 2391566 w 5426208"/>
                <a:gd name="connsiteY19" fmla="*/ 1651865 h 6199726"/>
                <a:gd name="connsiteX20" fmla="*/ 2042048 w 5426208"/>
                <a:gd name="connsiteY20" fmla="*/ 680694 h 6199726"/>
                <a:gd name="connsiteX21" fmla="*/ 1976061 w 5426208"/>
                <a:gd name="connsiteY21" fmla="*/ 237634 h 6199726"/>
                <a:gd name="connsiteX22" fmla="*/ 1853512 w 5426208"/>
                <a:gd name="connsiteY22" fmla="*/ 1964 h 6199726"/>
                <a:gd name="connsiteX23" fmla="*/ 1674403 w 5426208"/>
                <a:gd name="connsiteY23" fmla="*/ 360183 h 6199726"/>
                <a:gd name="connsiteX24" fmla="*/ 1504721 w 5426208"/>
                <a:gd name="connsiteY24" fmla="*/ 1415985 h 6199726"/>
                <a:gd name="connsiteX25" fmla="*/ 1919500 w 5426208"/>
                <a:gd name="connsiteY25" fmla="*/ 2745164 h 6199726"/>
                <a:gd name="connsiteX26" fmla="*/ 2525505 w 5426208"/>
                <a:gd name="connsiteY26" fmla="*/ 3885807 h 6199726"/>
                <a:gd name="connsiteX27" fmla="*/ 2507282 w 5426208"/>
                <a:gd name="connsiteY27" fmla="*/ 4079026 h 6199726"/>
                <a:gd name="connsiteX28" fmla="*/ 1259624 w 5426208"/>
                <a:gd name="connsiteY28" fmla="*/ 2566055 h 6199726"/>
                <a:gd name="connsiteX29" fmla="*/ 760003 w 5426208"/>
                <a:gd name="connsiteY29" fmla="*/ 2019300 h 6199726"/>
                <a:gd name="connsiteX30" fmla="*/ 213248 w 5426208"/>
                <a:gd name="connsiteY30" fmla="*/ 1510253 h 6199726"/>
                <a:gd name="connsiteX31" fmla="*/ 213248 w 5426208"/>
                <a:gd name="connsiteY31" fmla="*/ 1642228 h 6199726"/>
                <a:gd name="connsiteX32" fmla="*/ 694015 w 5426208"/>
                <a:gd name="connsiteY32" fmla="*/ 2980834 h 6199726"/>
                <a:gd name="connsiteX33" fmla="*/ 1287904 w 5426208"/>
                <a:gd name="connsiteY33" fmla="*/ 4102624 h 6199726"/>
                <a:gd name="connsiteX34" fmla="*/ 2042048 w 5426208"/>
                <a:gd name="connsiteY34" fmla="*/ 4715366 h 6199726"/>
                <a:gd name="connsiteX35" fmla="*/ 2771689 w 5426208"/>
                <a:gd name="connsiteY35" fmla="*/ 5012089 h 6199726"/>
                <a:gd name="connsiteX36" fmla="*/ 2258473 w 5426208"/>
                <a:gd name="connsiteY36" fmla="*/ 5048142 h 6199726"/>
                <a:gd name="connsiteX37" fmla="*/ 1485802 w 5426208"/>
                <a:gd name="connsiteY37" fmla="*/ 4878460 h 6199726"/>
                <a:gd name="connsiteX38" fmla="*/ 760003 w 5426208"/>
                <a:gd name="connsiteY38" fmla="*/ 4187465 h 6199726"/>
                <a:gd name="connsiteX39" fmla="*/ 260382 w 5426208"/>
                <a:gd name="connsiteY39" fmla="*/ 3291919 h 6199726"/>
                <a:gd name="connsiteX40" fmla="*/ 5859 w 5426208"/>
                <a:gd name="connsiteY40" fmla="*/ 2924273 h 6199726"/>
                <a:gd name="connsiteX41" fmla="*/ 109554 w 5426208"/>
                <a:gd name="connsiteY41" fmla="*/ 3518162 h 6199726"/>
                <a:gd name="connsiteX42" fmla="*/ 420638 w 5426208"/>
                <a:gd name="connsiteY42" fmla="*/ 4922756 h 6199726"/>
                <a:gd name="connsiteX43" fmla="*/ 967661 w 5426208"/>
                <a:gd name="connsiteY43" fmla="*/ 5506207 h 6199726"/>
                <a:gd name="connsiteX44" fmla="*/ 1523574 w 5426208"/>
                <a:gd name="connsiteY44" fmla="*/ 5761741 h 6199726"/>
                <a:gd name="connsiteX45" fmla="*/ 2369727 w 5426208"/>
                <a:gd name="connsiteY45" fmla="*/ 5813687 h 6199726"/>
                <a:gd name="connsiteX46" fmla="*/ 3483886 w 5426208"/>
                <a:gd name="connsiteY46" fmla="*/ 5540090 h 6199726"/>
                <a:gd name="connsiteX47" fmla="*/ 3575885 w 5426208"/>
                <a:gd name="connsiteY47" fmla="*/ 5668217 h 6199726"/>
                <a:gd name="connsiteX48" fmla="*/ 3506134 w 5426208"/>
                <a:gd name="connsiteY48" fmla="*/ 6199726 h 6199726"/>
                <a:gd name="connsiteX0" fmla="*/ 4469964 w 5426208"/>
                <a:gd name="connsiteY0" fmla="*/ 6067996 h 6199731"/>
                <a:gd name="connsiteX1" fmla="*/ 4282215 w 5426208"/>
                <a:gd name="connsiteY1" fmla="*/ 5520241 h 6199731"/>
                <a:gd name="connsiteX2" fmla="*/ 4330110 w 5426208"/>
                <a:gd name="connsiteY2" fmla="*/ 5252182 h 6199731"/>
                <a:gd name="connsiteX3" fmla="*/ 4631881 w 5426208"/>
                <a:gd name="connsiteY3" fmla="*/ 4847196 h 6199731"/>
                <a:gd name="connsiteX4" fmla="*/ 5058626 w 5426208"/>
                <a:gd name="connsiteY4" fmla="*/ 3800971 h 6199731"/>
                <a:gd name="connsiteX5" fmla="*/ 5416844 w 5426208"/>
                <a:gd name="connsiteY5" fmla="*/ 2735742 h 6199731"/>
                <a:gd name="connsiteX6" fmla="*/ 5253752 w 5426208"/>
                <a:gd name="connsiteY6" fmla="*/ 2747942 h 6199731"/>
                <a:gd name="connsiteX7" fmla="*/ 4553133 w 5426208"/>
                <a:gd name="connsiteY7" fmla="*/ 3267459 h 6199731"/>
                <a:gd name="connsiteX8" fmla="*/ 3980892 w 5426208"/>
                <a:gd name="connsiteY8" fmla="*/ 4210612 h 6199731"/>
                <a:gd name="connsiteX9" fmla="*/ 4002122 w 5426208"/>
                <a:gd name="connsiteY9" fmla="*/ 3520514 h 6199731"/>
                <a:gd name="connsiteX10" fmla="*/ 4261463 w 5426208"/>
                <a:gd name="connsiteY10" fmla="*/ 1983300 h 6199731"/>
                <a:gd name="connsiteX11" fmla="*/ 4416873 w 5426208"/>
                <a:gd name="connsiteY11" fmla="*/ 1383760 h 6199731"/>
                <a:gd name="connsiteX12" fmla="*/ 4596120 w 5426208"/>
                <a:gd name="connsiteY12" fmla="*/ 925306 h 6199731"/>
                <a:gd name="connsiteX13" fmla="*/ 4049958 w 5426208"/>
                <a:gd name="connsiteY13" fmla="*/ 1199173 h 6199731"/>
                <a:gd name="connsiteX14" fmla="*/ 3488008 w 5426208"/>
                <a:gd name="connsiteY14" fmla="*/ 2315594 h 6199731"/>
                <a:gd name="connsiteX15" fmla="*/ 3287203 w 5426208"/>
                <a:gd name="connsiteY15" fmla="*/ 3409267 h 6199731"/>
                <a:gd name="connsiteX16" fmla="*/ 3292845 w 5426208"/>
                <a:gd name="connsiteY16" fmla="*/ 4093202 h 6199731"/>
                <a:gd name="connsiteX17" fmla="*/ 3192806 w 5426208"/>
                <a:gd name="connsiteY17" fmla="*/ 3842808 h 6199731"/>
                <a:gd name="connsiteX18" fmla="*/ 3006290 w 5426208"/>
                <a:gd name="connsiteY18" fmla="*/ 2973076 h 6199731"/>
                <a:gd name="connsiteX19" fmla="*/ 2391566 w 5426208"/>
                <a:gd name="connsiteY19" fmla="*/ 1651870 h 6199731"/>
                <a:gd name="connsiteX20" fmla="*/ 2086078 w 5426208"/>
                <a:gd name="connsiteY20" fmla="*/ 683692 h 6199731"/>
                <a:gd name="connsiteX21" fmla="*/ 1976061 w 5426208"/>
                <a:gd name="connsiteY21" fmla="*/ 237639 h 6199731"/>
                <a:gd name="connsiteX22" fmla="*/ 1853512 w 5426208"/>
                <a:gd name="connsiteY22" fmla="*/ 1969 h 6199731"/>
                <a:gd name="connsiteX23" fmla="*/ 1674403 w 5426208"/>
                <a:gd name="connsiteY23" fmla="*/ 360188 h 6199731"/>
                <a:gd name="connsiteX24" fmla="*/ 1504721 w 5426208"/>
                <a:gd name="connsiteY24" fmla="*/ 1415990 h 6199731"/>
                <a:gd name="connsiteX25" fmla="*/ 1919500 w 5426208"/>
                <a:gd name="connsiteY25" fmla="*/ 2745169 h 6199731"/>
                <a:gd name="connsiteX26" fmla="*/ 2525505 w 5426208"/>
                <a:gd name="connsiteY26" fmla="*/ 3885812 h 6199731"/>
                <a:gd name="connsiteX27" fmla="*/ 2507282 w 5426208"/>
                <a:gd name="connsiteY27" fmla="*/ 4079031 h 6199731"/>
                <a:gd name="connsiteX28" fmla="*/ 1259624 w 5426208"/>
                <a:gd name="connsiteY28" fmla="*/ 2566060 h 6199731"/>
                <a:gd name="connsiteX29" fmla="*/ 760003 w 5426208"/>
                <a:gd name="connsiteY29" fmla="*/ 2019305 h 6199731"/>
                <a:gd name="connsiteX30" fmla="*/ 213248 w 5426208"/>
                <a:gd name="connsiteY30" fmla="*/ 1510258 h 6199731"/>
                <a:gd name="connsiteX31" fmla="*/ 213248 w 5426208"/>
                <a:gd name="connsiteY31" fmla="*/ 1642233 h 6199731"/>
                <a:gd name="connsiteX32" fmla="*/ 694015 w 5426208"/>
                <a:gd name="connsiteY32" fmla="*/ 2980839 h 6199731"/>
                <a:gd name="connsiteX33" fmla="*/ 1287904 w 5426208"/>
                <a:gd name="connsiteY33" fmla="*/ 4102629 h 6199731"/>
                <a:gd name="connsiteX34" fmla="*/ 2042048 w 5426208"/>
                <a:gd name="connsiteY34" fmla="*/ 4715371 h 6199731"/>
                <a:gd name="connsiteX35" fmla="*/ 2771689 w 5426208"/>
                <a:gd name="connsiteY35" fmla="*/ 5012094 h 6199731"/>
                <a:gd name="connsiteX36" fmla="*/ 2258473 w 5426208"/>
                <a:gd name="connsiteY36" fmla="*/ 5048147 h 6199731"/>
                <a:gd name="connsiteX37" fmla="*/ 1485802 w 5426208"/>
                <a:gd name="connsiteY37" fmla="*/ 4878465 h 6199731"/>
                <a:gd name="connsiteX38" fmla="*/ 760003 w 5426208"/>
                <a:gd name="connsiteY38" fmla="*/ 4187470 h 6199731"/>
                <a:gd name="connsiteX39" fmla="*/ 260382 w 5426208"/>
                <a:gd name="connsiteY39" fmla="*/ 3291924 h 6199731"/>
                <a:gd name="connsiteX40" fmla="*/ 5859 w 5426208"/>
                <a:gd name="connsiteY40" fmla="*/ 2924278 h 6199731"/>
                <a:gd name="connsiteX41" fmla="*/ 109554 w 5426208"/>
                <a:gd name="connsiteY41" fmla="*/ 3518167 h 6199731"/>
                <a:gd name="connsiteX42" fmla="*/ 420638 w 5426208"/>
                <a:gd name="connsiteY42" fmla="*/ 4922761 h 6199731"/>
                <a:gd name="connsiteX43" fmla="*/ 967661 w 5426208"/>
                <a:gd name="connsiteY43" fmla="*/ 5506212 h 6199731"/>
                <a:gd name="connsiteX44" fmla="*/ 1523574 w 5426208"/>
                <a:gd name="connsiteY44" fmla="*/ 5761746 h 6199731"/>
                <a:gd name="connsiteX45" fmla="*/ 2369727 w 5426208"/>
                <a:gd name="connsiteY45" fmla="*/ 5813692 h 6199731"/>
                <a:gd name="connsiteX46" fmla="*/ 3483886 w 5426208"/>
                <a:gd name="connsiteY46" fmla="*/ 5540095 h 6199731"/>
                <a:gd name="connsiteX47" fmla="*/ 3575885 w 5426208"/>
                <a:gd name="connsiteY47" fmla="*/ 5668222 h 6199731"/>
                <a:gd name="connsiteX48" fmla="*/ 3506134 w 5426208"/>
                <a:gd name="connsiteY48" fmla="*/ 6199731 h 6199731"/>
                <a:gd name="connsiteX0" fmla="*/ 4469964 w 5426208"/>
                <a:gd name="connsiteY0" fmla="*/ 6067996 h 6199731"/>
                <a:gd name="connsiteX1" fmla="*/ 4282215 w 5426208"/>
                <a:gd name="connsiteY1" fmla="*/ 5520241 h 6199731"/>
                <a:gd name="connsiteX2" fmla="*/ 4330110 w 5426208"/>
                <a:gd name="connsiteY2" fmla="*/ 5252182 h 6199731"/>
                <a:gd name="connsiteX3" fmla="*/ 4631881 w 5426208"/>
                <a:gd name="connsiteY3" fmla="*/ 4847196 h 6199731"/>
                <a:gd name="connsiteX4" fmla="*/ 5058626 w 5426208"/>
                <a:gd name="connsiteY4" fmla="*/ 3800971 h 6199731"/>
                <a:gd name="connsiteX5" fmla="*/ 5416844 w 5426208"/>
                <a:gd name="connsiteY5" fmla="*/ 2735742 h 6199731"/>
                <a:gd name="connsiteX6" fmla="*/ 5253752 w 5426208"/>
                <a:gd name="connsiteY6" fmla="*/ 2747942 h 6199731"/>
                <a:gd name="connsiteX7" fmla="*/ 4553133 w 5426208"/>
                <a:gd name="connsiteY7" fmla="*/ 3267459 h 6199731"/>
                <a:gd name="connsiteX8" fmla="*/ 3980892 w 5426208"/>
                <a:gd name="connsiteY8" fmla="*/ 4210612 h 6199731"/>
                <a:gd name="connsiteX9" fmla="*/ 4002122 w 5426208"/>
                <a:gd name="connsiteY9" fmla="*/ 3520514 h 6199731"/>
                <a:gd name="connsiteX10" fmla="*/ 4261463 w 5426208"/>
                <a:gd name="connsiteY10" fmla="*/ 1983300 h 6199731"/>
                <a:gd name="connsiteX11" fmla="*/ 4416873 w 5426208"/>
                <a:gd name="connsiteY11" fmla="*/ 1383760 h 6199731"/>
                <a:gd name="connsiteX12" fmla="*/ 4596120 w 5426208"/>
                <a:gd name="connsiteY12" fmla="*/ 925306 h 6199731"/>
                <a:gd name="connsiteX13" fmla="*/ 4049958 w 5426208"/>
                <a:gd name="connsiteY13" fmla="*/ 1199173 h 6199731"/>
                <a:gd name="connsiteX14" fmla="*/ 3488008 w 5426208"/>
                <a:gd name="connsiteY14" fmla="*/ 2315594 h 6199731"/>
                <a:gd name="connsiteX15" fmla="*/ 3287203 w 5426208"/>
                <a:gd name="connsiteY15" fmla="*/ 3409267 h 6199731"/>
                <a:gd name="connsiteX16" fmla="*/ 3292845 w 5426208"/>
                <a:gd name="connsiteY16" fmla="*/ 4093202 h 6199731"/>
                <a:gd name="connsiteX17" fmla="*/ 3192806 w 5426208"/>
                <a:gd name="connsiteY17" fmla="*/ 3842808 h 6199731"/>
                <a:gd name="connsiteX18" fmla="*/ 3006290 w 5426208"/>
                <a:gd name="connsiteY18" fmla="*/ 2973076 h 6199731"/>
                <a:gd name="connsiteX19" fmla="*/ 2437902 w 5426208"/>
                <a:gd name="connsiteY19" fmla="*/ 1628845 h 6199731"/>
                <a:gd name="connsiteX20" fmla="*/ 2086078 w 5426208"/>
                <a:gd name="connsiteY20" fmla="*/ 683692 h 6199731"/>
                <a:gd name="connsiteX21" fmla="*/ 1976061 w 5426208"/>
                <a:gd name="connsiteY21" fmla="*/ 237639 h 6199731"/>
                <a:gd name="connsiteX22" fmla="*/ 1853512 w 5426208"/>
                <a:gd name="connsiteY22" fmla="*/ 1969 h 6199731"/>
                <a:gd name="connsiteX23" fmla="*/ 1674403 w 5426208"/>
                <a:gd name="connsiteY23" fmla="*/ 360188 h 6199731"/>
                <a:gd name="connsiteX24" fmla="*/ 1504721 w 5426208"/>
                <a:gd name="connsiteY24" fmla="*/ 1415990 h 6199731"/>
                <a:gd name="connsiteX25" fmla="*/ 1919500 w 5426208"/>
                <a:gd name="connsiteY25" fmla="*/ 2745169 h 6199731"/>
                <a:gd name="connsiteX26" fmla="*/ 2525505 w 5426208"/>
                <a:gd name="connsiteY26" fmla="*/ 3885812 h 6199731"/>
                <a:gd name="connsiteX27" fmla="*/ 2507282 w 5426208"/>
                <a:gd name="connsiteY27" fmla="*/ 4079031 h 6199731"/>
                <a:gd name="connsiteX28" fmla="*/ 1259624 w 5426208"/>
                <a:gd name="connsiteY28" fmla="*/ 2566060 h 6199731"/>
                <a:gd name="connsiteX29" fmla="*/ 760003 w 5426208"/>
                <a:gd name="connsiteY29" fmla="*/ 2019305 h 6199731"/>
                <a:gd name="connsiteX30" fmla="*/ 213248 w 5426208"/>
                <a:gd name="connsiteY30" fmla="*/ 1510258 h 6199731"/>
                <a:gd name="connsiteX31" fmla="*/ 213248 w 5426208"/>
                <a:gd name="connsiteY31" fmla="*/ 1642233 h 6199731"/>
                <a:gd name="connsiteX32" fmla="*/ 694015 w 5426208"/>
                <a:gd name="connsiteY32" fmla="*/ 2980839 h 6199731"/>
                <a:gd name="connsiteX33" fmla="*/ 1287904 w 5426208"/>
                <a:gd name="connsiteY33" fmla="*/ 4102629 h 6199731"/>
                <a:gd name="connsiteX34" fmla="*/ 2042048 w 5426208"/>
                <a:gd name="connsiteY34" fmla="*/ 4715371 h 6199731"/>
                <a:gd name="connsiteX35" fmla="*/ 2771689 w 5426208"/>
                <a:gd name="connsiteY35" fmla="*/ 5012094 h 6199731"/>
                <a:gd name="connsiteX36" fmla="*/ 2258473 w 5426208"/>
                <a:gd name="connsiteY36" fmla="*/ 5048147 h 6199731"/>
                <a:gd name="connsiteX37" fmla="*/ 1485802 w 5426208"/>
                <a:gd name="connsiteY37" fmla="*/ 4878465 h 6199731"/>
                <a:gd name="connsiteX38" fmla="*/ 760003 w 5426208"/>
                <a:gd name="connsiteY38" fmla="*/ 4187470 h 6199731"/>
                <a:gd name="connsiteX39" fmla="*/ 260382 w 5426208"/>
                <a:gd name="connsiteY39" fmla="*/ 3291924 h 6199731"/>
                <a:gd name="connsiteX40" fmla="*/ 5859 w 5426208"/>
                <a:gd name="connsiteY40" fmla="*/ 2924278 h 6199731"/>
                <a:gd name="connsiteX41" fmla="*/ 109554 w 5426208"/>
                <a:gd name="connsiteY41" fmla="*/ 3518167 h 6199731"/>
                <a:gd name="connsiteX42" fmla="*/ 420638 w 5426208"/>
                <a:gd name="connsiteY42" fmla="*/ 4922761 h 6199731"/>
                <a:gd name="connsiteX43" fmla="*/ 967661 w 5426208"/>
                <a:gd name="connsiteY43" fmla="*/ 5506212 h 6199731"/>
                <a:gd name="connsiteX44" fmla="*/ 1523574 w 5426208"/>
                <a:gd name="connsiteY44" fmla="*/ 5761746 h 6199731"/>
                <a:gd name="connsiteX45" fmla="*/ 2369727 w 5426208"/>
                <a:gd name="connsiteY45" fmla="*/ 5813692 h 6199731"/>
                <a:gd name="connsiteX46" fmla="*/ 3483886 w 5426208"/>
                <a:gd name="connsiteY46" fmla="*/ 5540095 h 6199731"/>
                <a:gd name="connsiteX47" fmla="*/ 3575885 w 5426208"/>
                <a:gd name="connsiteY47" fmla="*/ 5668222 h 6199731"/>
                <a:gd name="connsiteX48" fmla="*/ 3506134 w 5426208"/>
                <a:gd name="connsiteY48" fmla="*/ 6199731 h 6199731"/>
                <a:gd name="connsiteX0" fmla="*/ 4469964 w 5426208"/>
                <a:gd name="connsiteY0" fmla="*/ 6067996 h 6199731"/>
                <a:gd name="connsiteX1" fmla="*/ 4282215 w 5426208"/>
                <a:gd name="connsiteY1" fmla="*/ 5520241 h 6199731"/>
                <a:gd name="connsiteX2" fmla="*/ 4330110 w 5426208"/>
                <a:gd name="connsiteY2" fmla="*/ 5252182 h 6199731"/>
                <a:gd name="connsiteX3" fmla="*/ 4631881 w 5426208"/>
                <a:gd name="connsiteY3" fmla="*/ 4847196 h 6199731"/>
                <a:gd name="connsiteX4" fmla="*/ 5058626 w 5426208"/>
                <a:gd name="connsiteY4" fmla="*/ 3800971 h 6199731"/>
                <a:gd name="connsiteX5" fmla="*/ 5416844 w 5426208"/>
                <a:gd name="connsiteY5" fmla="*/ 2735742 h 6199731"/>
                <a:gd name="connsiteX6" fmla="*/ 5253752 w 5426208"/>
                <a:gd name="connsiteY6" fmla="*/ 2747942 h 6199731"/>
                <a:gd name="connsiteX7" fmla="*/ 4553133 w 5426208"/>
                <a:gd name="connsiteY7" fmla="*/ 3267459 h 6199731"/>
                <a:gd name="connsiteX8" fmla="*/ 3980892 w 5426208"/>
                <a:gd name="connsiteY8" fmla="*/ 4210612 h 6199731"/>
                <a:gd name="connsiteX9" fmla="*/ 4002122 w 5426208"/>
                <a:gd name="connsiteY9" fmla="*/ 3520514 h 6199731"/>
                <a:gd name="connsiteX10" fmla="*/ 4261463 w 5426208"/>
                <a:gd name="connsiteY10" fmla="*/ 1983300 h 6199731"/>
                <a:gd name="connsiteX11" fmla="*/ 4416873 w 5426208"/>
                <a:gd name="connsiteY11" fmla="*/ 1383760 h 6199731"/>
                <a:gd name="connsiteX12" fmla="*/ 4596120 w 5426208"/>
                <a:gd name="connsiteY12" fmla="*/ 925306 h 6199731"/>
                <a:gd name="connsiteX13" fmla="*/ 4049958 w 5426208"/>
                <a:gd name="connsiteY13" fmla="*/ 1199173 h 6199731"/>
                <a:gd name="connsiteX14" fmla="*/ 3488008 w 5426208"/>
                <a:gd name="connsiteY14" fmla="*/ 2315594 h 6199731"/>
                <a:gd name="connsiteX15" fmla="*/ 3287203 w 5426208"/>
                <a:gd name="connsiteY15" fmla="*/ 3409267 h 6199731"/>
                <a:gd name="connsiteX16" fmla="*/ 3292845 w 5426208"/>
                <a:gd name="connsiteY16" fmla="*/ 4093202 h 6199731"/>
                <a:gd name="connsiteX17" fmla="*/ 3192806 w 5426208"/>
                <a:gd name="connsiteY17" fmla="*/ 3842808 h 6199731"/>
                <a:gd name="connsiteX18" fmla="*/ 3006290 w 5426208"/>
                <a:gd name="connsiteY18" fmla="*/ 2973076 h 6199731"/>
                <a:gd name="connsiteX19" fmla="*/ 2437902 w 5426208"/>
                <a:gd name="connsiteY19" fmla="*/ 1628845 h 6199731"/>
                <a:gd name="connsiteX20" fmla="*/ 2086078 w 5426208"/>
                <a:gd name="connsiteY20" fmla="*/ 683692 h 6199731"/>
                <a:gd name="connsiteX21" fmla="*/ 1976061 w 5426208"/>
                <a:gd name="connsiteY21" fmla="*/ 237639 h 6199731"/>
                <a:gd name="connsiteX22" fmla="*/ 1853512 w 5426208"/>
                <a:gd name="connsiteY22" fmla="*/ 1969 h 6199731"/>
                <a:gd name="connsiteX23" fmla="*/ 1674403 w 5426208"/>
                <a:gd name="connsiteY23" fmla="*/ 360188 h 6199731"/>
                <a:gd name="connsiteX24" fmla="*/ 1504721 w 5426208"/>
                <a:gd name="connsiteY24" fmla="*/ 1415990 h 6199731"/>
                <a:gd name="connsiteX25" fmla="*/ 1919500 w 5426208"/>
                <a:gd name="connsiteY25" fmla="*/ 2745169 h 6199731"/>
                <a:gd name="connsiteX26" fmla="*/ 2511779 w 5426208"/>
                <a:gd name="connsiteY26" fmla="*/ 3912880 h 6199731"/>
                <a:gd name="connsiteX27" fmla="*/ 2507282 w 5426208"/>
                <a:gd name="connsiteY27" fmla="*/ 4079031 h 6199731"/>
                <a:gd name="connsiteX28" fmla="*/ 1259624 w 5426208"/>
                <a:gd name="connsiteY28" fmla="*/ 2566060 h 6199731"/>
                <a:gd name="connsiteX29" fmla="*/ 760003 w 5426208"/>
                <a:gd name="connsiteY29" fmla="*/ 2019305 h 6199731"/>
                <a:gd name="connsiteX30" fmla="*/ 213248 w 5426208"/>
                <a:gd name="connsiteY30" fmla="*/ 1510258 h 6199731"/>
                <a:gd name="connsiteX31" fmla="*/ 213248 w 5426208"/>
                <a:gd name="connsiteY31" fmla="*/ 1642233 h 6199731"/>
                <a:gd name="connsiteX32" fmla="*/ 694015 w 5426208"/>
                <a:gd name="connsiteY32" fmla="*/ 2980839 h 6199731"/>
                <a:gd name="connsiteX33" fmla="*/ 1287904 w 5426208"/>
                <a:gd name="connsiteY33" fmla="*/ 4102629 h 6199731"/>
                <a:gd name="connsiteX34" fmla="*/ 2042048 w 5426208"/>
                <a:gd name="connsiteY34" fmla="*/ 4715371 h 6199731"/>
                <a:gd name="connsiteX35" fmla="*/ 2771689 w 5426208"/>
                <a:gd name="connsiteY35" fmla="*/ 5012094 h 6199731"/>
                <a:gd name="connsiteX36" fmla="*/ 2258473 w 5426208"/>
                <a:gd name="connsiteY36" fmla="*/ 5048147 h 6199731"/>
                <a:gd name="connsiteX37" fmla="*/ 1485802 w 5426208"/>
                <a:gd name="connsiteY37" fmla="*/ 4878465 h 6199731"/>
                <a:gd name="connsiteX38" fmla="*/ 760003 w 5426208"/>
                <a:gd name="connsiteY38" fmla="*/ 4187470 h 6199731"/>
                <a:gd name="connsiteX39" fmla="*/ 260382 w 5426208"/>
                <a:gd name="connsiteY39" fmla="*/ 3291924 h 6199731"/>
                <a:gd name="connsiteX40" fmla="*/ 5859 w 5426208"/>
                <a:gd name="connsiteY40" fmla="*/ 2924278 h 6199731"/>
                <a:gd name="connsiteX41" fmla="*/ 109554 w 5426208"/>
                <a:gd name="connsiteY41" fmla="*/ 3518167 h 6199731"/>
                <a:gd name="connsiteX42" fmla="*/ 420638 w 5426208"/>
                <a:gd name="connsiteY42" fmla="*/ 4922761 h 6199731"/>
                <a:gd name="connsiteX43" fmla="*/ 967661 w 5426208"/>
                <a:gd name="connsiteY43" fmla="*/ 5506212 h 6199731"/>
                <a:gd name="connsiteX44" fmla="*/ 1523574 w 5426208"/>
                <a:gd name="connsiteY44" fmla="*/ 5761746 h 6199731"/>
                <a:gd name="connsiteX45" fmla="*/ 2369727 w 5426208"/>
                <a:gd name="connsiteY45" fmla="*/ 5813692 h 6199731"/>
                <a:gd name="connsiteX46" fmla="*/ 3483886 w 5426208"/>
                <a:gd name="connsiteY46" fmla="*/ 5540095 h 6199731"/>
                <a:gd name="connsiteX47" fmla="*/ 3575885 w 5426208"/>
                <a:gd name="connsiteY47" fmla="*/ 5668222 h 6199731"/>
                <a:gd name="connsiteX48" fmla="*/ 3506134 w 5426208"/>
                <a:gd name="connsiteY48" fmla="*/ 6199731 h 6199731"/>
                <a:gd name="connsiteX0" fmla="*/ 4469964 w 5426208"/>
                <a:gd name="connsiteY0" fmla="*/ 6067996 h 6199731"/>
                <a:gd name="connsiteX1" fmla="*/ 4282215 w 5426208"/>
                <a:gd name="connsiteY1" fmla="*/ 5520241 h 6199731"/>
                <a:gd name="connsiteX2" fmla="*/ 4330110 w 5426208"/>
                <a:gd name="connsiteY2" fmla="*/ 5252182 h 6199731"/>
                <a:gd name="connsiteX3" fmla="*/ 4631881 w 5426208"/>
                <a:gd name="connsiteY3" fmla="*/ 4847196 h 6199731"/>
                <a:gd name="connsiteX4" fmla="*/ 5058626 w 5426208"/>
                <a:gd name="connsiteY4" fmla="*/ 3800971 h 6199731"/>
                <a:gd name="connsiteX5" fmla="*/ 5416844 w 5426208"/>
                <a:gd name="connsiteY5" fmla="*/ 2735742 h 6199731"/>
                <a:gd name="connsiteX6" fmla="*/ 5253752 w 5426208"/>
                <a:gd name="connsiteY6" fmla="*/ 2747942 h 6199731"/>
                <a:gd name="connsiteX7" fmla="*/ 4553133 w 5426208"/>
                <a:gd name="connsiteY7" fmla="*/ 3267459 h 6199731"/>
                <a:gd name="connsiteX8" fmla="*/ 3980892 w 5426208"/>
                <a:gd name="connsiteY8" fmla="*/ 4210612 h 6199731"/>
                <a:gd name="connsiteX9" fmla="*/ 4002122 w 5426208"/>
                <a:gd name="connsiteY9" fmla="*/ 3520514 h 6199731"/>
                <a:gd name="connsiteX10" fmla="*/ 4261463 w 5426208"/>
                <a:gd name="connsiteY10" fmla="*/ 1983300 h 6199731"/>
                <a:gd name="connsiteX11" fmla="*/ 4416873 w 5426208"/>
                <a:gd name="connsiteY11" fmla="*/ 1383760 h 6199731"/>
                <a:gd name="connsiteX12" fmla="*/ 4596120 w 5426208"/>
                <a:gd name="connsiteY12" fmla="*/ 925306 h 6199731"/>
                <a:gd name="connsiteX13" fmla="*/ 4049958 w 5426208"/>
                <a:gd name="connsiteY13" fmla="*/ 1199173 h 6199731"/>
                <a:gd name="connsiteX14" fmla="*/ 3488008 w 5426208"/>
                <a:gd name="connsiteY14" fmla="*/ 2315594 h 6199731"/>
                <a:gd name="connsiteX15" fmla="*/ 3287203 w 5426208"/>
                <a:gd name="connsiteY15" fmla="*/ 3409267 h 6199731"/>
                <a:gd name="connsiteX16" fmla="*/ 3292845 w 5426208"/>
                <a:gd name="connsiteY16" fmla="*/ 4093202 h 6199731"/>
                <a:gd name="connsiteX17" fmla="*/ 3192806 w 5426208"/>
                <a:gd name="connsiteY17" fmla="*/ 3842808 h 6199731"/>
                <a:gd name="connsiteX18" fmla="*/ 3006290 w 5426208"/>
                <a:gd name="connsiteY18" fmla="*/ 2973076 h 6199731"/>
                <a:gd name="connsiteX19" fmla="*/ 2437902 w 5426208"/>
                <a:gd name="connsiteY19" fmla="*/ 1628845 h 6199731"/>
                <a:gd name="connsiteX20" fmla="*/ 2086078 w 5426208"/>
                <a:gd name="connsiteY20" fmla="*/ 683692 h 6199731"/>
                <a:gd name="connsiteX21" fmla="*/ 1976061 w 5426208"/>
                <a:gd name="connsiteY21" fmla="*/ 237639 h 6199731"/>
                <a:gd name="connsiteX22" fmla="*/ 1853512 w 5426208"/>
                <a:gd name="connsiteY22" fmla="*/ 1969 h 6199731"/>
                <a:gd name="connsiteX23" fmla="*/ 1674403 w 5426208"/>
                <a:gd name="connsiteY23" fmla="*/ 360188 h 6199731"/>
                <a:gd name="connsiteX24" fmla="*/ 1504721 w 5426208"/>
                <a:gd name="connsiteY24" fmla="*/ 1415990 h 6199731"/>
                <a:gd name="connsiteX25" fmla="*/ 1919500 w 5426208"/>
                <a:gd name="connsiteY25" fmla="*/ 2745169 h 6199731"/>
                <a:gd name="connsiteX26" fmla="*/ 2511779 w 5426208"/>
                <a:gd name="connsiteY26" fmla="*/ 3912880 h 6199731"/>
                <a:gd name="connsiteX27" fmla="*/ 2507282 w 5426208"/>
                <a:gd name="connsiteY27" fmla="*/ 4079031 h 6199731"/>
                <a:gd name="connsiteX28" fmla="*/ 1259624 w 5426208"/>
                <a:gd name="connsiteY28" fmla="*/ 2566060 h 6199731"/>
                <a:gd name="connsiteX29" fmla="*/ 760003 w 5426208"/>
                <a:gd name="connsiteY29" fmla="*/ 2019305 h 6199731"/>
                <a:gd name="connsiteX30" fmla="*/ 213248 w 5426208"/>
                <a:gd name="connsiteY30" fmla="*/ 1510258 h 6199731"/>
                <a:gd name="connsiteX31" fmla="*/ 213248 w 5426208"/>
                <a:gd name="connsiteY31" fmla="*/ 1642233 h 6199731"/>
                <a:gd name="connsiteX32" fmla="*/ 694015 w 5426208"/>
                <a:gd name="connsiteY32" fmla="*/ 2980839 h 6199731"/>
                <a:gd name="connsiteX33" fmla="*/ 1287904 w 5426208"/>
                <a:gd name="connsiteY33" fmla="*/ 4102629 h 6199731"/>
                <a:gd name="connsiteX34" fmla="*/ 2042048 w 5426208"/>
                <a:gd name="connsiteY34" fmla="*/ 4715371 h 6199731"/>
                <a:gd name="connsiteX35" fmla="*/ 2771689 w 5426208"/>
                <a:gd name="connsiteY35" fmla="*/ 5012094 h 6199731"/>
                <a:gd name="connsiteX36" fmla="*/ 2258473 w 5426208"/>
                <a:gd name="connsiteY36" fmla="*/ 5048147 h 6199731"/>
                <a:gd name="connsiteX37" fmla="*/ 1485802 w 5426208"/>
                <a:gd name="connsiteY37" fmla="*/ 4878465 h 6199731"/>
                <a:gd name="connsiteX38" fmla="*/ 760003 w 5426208"/>
                <a:gd name="connsiteY38" fmla="*/ 4187470 h 6199731"/>
                <a:gd name="connsiteX39" fmla="*/ 260382 w 5426208"/>
                <a:gd name="connsiteY39" fmla="*/ 3291924 h 6199731"/>
                <a:gd name="connsiteX40" fmla="*/ 5859 w 5426208"/>
                <a:gd name="connsiteY40" fmla="*/ 2924278 h 6199731"/>
                <a:gd name="connsiteX41" fmla="*/ 109554 w 5426208"/>
                <a:gd name="connsiteY41" fmla="*/ 3518167 h 6199731"/>
                <a:gd name="connsiteX42" fmla="*/ 420638 w 5426208"/>
                <a:gd name="connsiteY42" fmla="*/ 4922761 h 6199731"/>
                <a:gd name="connsiteX43" fmla="*/ 967661 w 5426208"/>
                <a:gd name="connsiteY43" fmla="*/ 5506212 h 6199731"/>
                <a:gd name="connsiteX44" fmla="*/ 1523574 w 5426208"/>
                <a:gd name="connsiteY44" fmla="*/ 5761746 h 6199731"/>
                <a:gd name="connsiteX45" fmla="*/ 2369727 w 5426208"/>
                <a:gd name="connsiteY45" fmla="*/ 5813692 h 6199731"/>
                <a:gd name="connsiteX46" fmla="*/ 3483886 w 5426208"/>
                <a:gd name="connsiteY46" fmla="*/ 5540095 h 6199731"/>
                <a:gd name="connsiteX47" fmla="*/ 3575885 w 5426208"/>
                <a:gd name="connsiteY47" fmla="*/ 5668222 h 6199731"/>
                <a:gd name="connsiteX48" fmla="*/ 3506134 w 5426208"/>
                <a:gd name="connsiteY48" fmla="*/ 6199731 h 6199731"/>
                <a:gd name="connsiteX0" fmla="*/ 4469964 w 5426208"/>
                <a:gd name="connsiteY0" fmla="*/ 6067996 h 6199731"/>
                <a:gd name="connsiteX1" fmla="*/ 4282215 w 5426208"/>
                <a:gd name="connsiteY1" fmla="*/ 5520241 h 6199731"/>
                <a:gd name="connsiteX2" fmla="*/ 4330110 w 5426208"/>
                <a:gd name="connsiteY2" fmla="*/ 5252182 h 6199731"/>
                <a:gd name="connsiteX3" fmla="*/ 4631881 w 5426208"/>
                <a:gd name="connsiteY3" fmla="*/ 4847196 h 6199731"/>
                <a:gd name="connsiteX4" fmla="*/ 5058626 w 5426208"/>
                <a:gd name="connsiteY4" fmla="*/ 3800971 h 6199731"/>
                <a:gd name="connsiteX5" fmla="*/ 5416844 w 5426208"/>
                <a:gd name="connsiteY5" fmla="*/ 2735742 h 6199731"/>
                <a:gd name="connsiteX6" fmla="*/ 5253752 w 5426208"/>
                <a:gd name="connsiteY6" fmla="*/ 2747942 h 6199731"/>
                <a:gd name="connsiteX7" fmla="*/ 4553133 w 5426208"/>
                <a:gd name="connsiteY7" fmla="*/ 3267459 h 6199731"/>
                <a:gd name="connsiteX8" fmla="*/ 3980892 w 5426208"/>
                <a:gd name="connsiteY8" fmla="*/ 4210612 h 6199731"/>
                <a:gd name="connsiteX9" fmla="*/ 4002122 w 5426208"/>
                <a:gd name="connsiteY9" fmla="*/ 3520514 h 6199731"/>
                <a:gd name="connsiteX10" fmla="*/ 4261463 w 5426208"/>
                <a:gd name="connsiteY10" fmla="*/ 1983300 h 6199731"/>
                <a:gd name="connsiteX11" fmla="*/ 4416873 w 5426208"/>
                <a:gd name="connsiteY11" fmla="*/ 1383760 h 6199731"/>
                <a:gd name="connsiteX12" fmla="*/ 4596120 w 5426208"/>
                <a:gd name="connsiteY12" fmla="*/ 925306 h 6199731"/>
                <a:gd name="connsiteX13" fmla="*/ 4049958 w 5426208"/>
                <a:gd name="connsiteY13" fmla="*/ 1199173 h 6199731"/>
                <a:gd name="connsiteX14" fmla="*/ 3488008 w 5426208"/>
                <a:gd name="connsiteY14" fmla="*/ 2315594 h 6199731"/>
                <a:gd name="connsiteX15" fmla="*/ 3287203 w 5426208"/>
                <a:gd name="connsiteY15" fmla="*/ 3409267 h 6199731"/>
                <a:gd name="connsiteX16" fmla="*/ 3292845 w 5426208"/>
                <a:gd name="connsiteY16" fmla="*/ 4093202 h 6199731"/>
                <a:gd name="connsiteX17" fmla="*/ 3192806 w 5426208"/>
                <a:gd name="connsiteY17" fmla="*/ 3842808 h 6199731"/>
                <a:gd name="connsiteX18" fmla="*/ 3006290 w 5426208"/>
                <a:gd name="connsiteY18" fmla="*/ 2973076 h 6199731"/>
                <a:gd name="connsiteX19" fmla="*/ 2437902 w 5426208"/>
                <a:gd name="connsiteY19" fmla="*/ 1628845 h 6199731"/>
                <a:gd name="connsiteX20" fmla="*/ 2086078 w 5426208"/>
                <a:gd name="connsiteY20" fmla="*/ 683692 h 6199731"/>
                <a:gd name="connsiteX21" fmla="*/ 1976061 w 5426208"/>
                <a:gd name="connsiteY21" fmla="*/ 237639 h 6199731"/>
                <a:gd name="connsiteX22" fmla="*/ 1853512 w 5426208"/>
                <a:gd name="connsiteY22" fmla="*/ 1969 h 6199731"/>
                <a:gd name="connsiteX23" fmla="*/ 1674403 w 5426208"/>
                <a:gd name="connsiteY23" fmla="*/ 360188 h 6199731"/>
                <a:gd name="connsiteX24" fmla="*/ 1504721 w 5426208"/>
                <a:gd name="connsiteY24" fmla="*/ 1415990 h 6199731"/>
                <a:gd name="connsiteX25" fmla="*/ 1919500 w 5426208"/>
                <a:gd name="connsiteY25" fmla="*/ 2745169 h 6199731"/>
                <a:gd name="connsiteX26" fmla="*/ 2511779 w 5426208"/>
                <a:gd name="connsiteY26" fmla="*/ 3912880 h 6199731"/>
                <a:gd name="connsiteX27" fmla="*/ 2507282 w 5426208"/>
                <a:gd name="connsiteY27" fmla="*/ 4079031 h 6199731"/>
                <a:gd name="connsiteX28" fmla="*/ 1259624 w 5426208"/>
                <a:gd name="connsiteY28" fmla="*/ 2566060 h 6199731"/>
                <a:gd name="connsiteX29" fmla="*/ 760003 w 5426208"/>
                <a:gd name="connsiteY29" fmla="*/ 2019305 h 6199731"/>
                <a:gd name="connsiteX30" fmla="*/ 213248 w 5426208"/>
                <a:gd name="connsiteY30" fmla="*/ 1510258 h 6199731"/>
                <a:gd name="connsiteX31" fmla="*/ 213248 w 5426208"/>
                <a:gd name="connsiteY31" fmla="*/ 1642233 h 6199731"/>
                <a:gd name="connsiteX32" fmla="*/ 694015 w 5426208"/>
                <a:gd name="connsiteY32" fmla="*/ 2980839 h 6199731"/>
                <a:gd name="connsiteX33" fmla="*/ 1287904 w 5426208"/>
                <a:gd name="connsiteY33" fmla="*/ 4102629 h 6199731"/>
                <a:gd name="connsiteX34" fmla="*/ 2015715 w 5426208"/>
                <a:gd name="connsiteY34" fmla="*/ 4652101 h 6199731"/>
                <a:gd name="connsiteX35" fmla="*/ 2771689 w 5426208"/>
                <a:gd name="connsiteY35" fmla="*/ 5012094 h 6199731"/>
                <a:gd name="connsiteX36" fmla="*/ 2258473 w 5426208"/>
                <a:gd name="connsiteY36" fmla="*/ 5048147 h 6199731"/>
                <a:gd name="connsiteX37" fmla="*/ 1485802 w 5426208"/>
                <a:gd name="connsiteY37" fmla="*/ 4878465 h 6199731"/>
                <a:gd name="connsiteX38" fmla="*/ 760003 w 5426208"/>
                <a:gd name="connsiteY38" fmla="*/ 4187470 h 6199731"/>
                <a:gd name="connsiteX39" fmla="*/ 260382 w 5426208"/>
                <a:gd name="connsiteY39" fmla="*/ 3291924 h 6199731"/>
                <a:gd name="connsiteX40" fmla="*/ 5859 w 5426208"/>
                <a:gd name="connsiteY40" fmla="*/ 2924278 h 6199731"/>
                <a:gd name="connsiteX41" fmla="*/ 109554 w 5426208"/>
                <a:gd name="connsiteY41" fmla="*/ 3518167 h 6199731"/>
                <a:gd name="connsiteX42" fmla="*/ 420638 w 5426208"/>
                <a:gd name="connsiteY42" fmla="*/ 4922761 h 6199731"/>
                <a:gd name="connsiteX43" fmla="*/ 967661 w 5426208"/>
                <a:gd name="connsiteY43" fmla="*/ 5506212 h 6199731"/>
                <a:gd name="connsiteX44" fmla="*/ 1523574 w 5426208"/>
                <a:gd name="connsiteY44" fmla="*/ 5761746 h 6199731"/>
                <a:gd name="connsiteX45" fmla="*/ 2369727 w 5426208"/>
                <a:gd name="connsiteY45" fmla="*/ 5813692 h 6199731"/>
                <a:gd name="connsiteX46" fmla="*/ 3483886 w 5426208"/>
                <a:gd name="connsiteY46" fmla="*/ 5540095 h 6199731"/>
                <a:gd name="connsiteX47" fmla="*/ 3575885 w 5426208"/>
                <a:gd name="connsiteY47" fmla="*/ 5668222 h 6199731"/>
                <a:gd name="connsiteX48" fmla="*/ 3506134 w 5426208"/>
                <a:gd name="connsiteY48" fmla="*/ 6199731 h 6199731"/>
                <a:gd name="connsiteX0" fmla="*/ 4469964 w 5426208"/>
                <a:gd name="connsiteY0" fmla="*/ 6067996 h 6199731"/>
                <a:gd name="connsiteX1" fmla="*/ 4282215 w 5426208"/>
                <a:gd name="connsiteY1" fmla="*/ 5520241 h 6199731"/>
                <a:gd name="connsiteX2" fmla="*/ 4330110 w 5426208"/>
                <a:gd name="connsiteY2" fmla="*/ 5252182 h 6199731"/>
                <a:gd name="connsiteX3" fmla="*/ 4631881 w 5426208"/>
                <a:gd name="connsiteY3" fmla="*/ 4847196 h 6199731"/>
                <a:gd name="connsiteX4" fmla="*/ 5058626 w 5426208"/>
                <a:gd name="connsiteY4" fmla="*/ 3800971 h 6199731"/>
                <a:gd name="connsiteX5" fmla="*/ 5416844 w 5426208"/>
                <a:gd name="connsiteY5" fmla="*/ 2735742 h 6199731"/>
                <a:gd name="connsiteX6" fmla="*/ 5253752 w 5426208"/>
                <a:gd name="connsiteY6" fmla="*/ 2747942 h 6199731"/>
                <a:gd name="connsiteX7" fmla="*/ 4553133 w 5426208"/>
                <a:gd name="connsiteY7" fmla="*/ 3267459 h 6199731"/>
                <a:gd name="connsiteX8" fmla="*/ 3980892 w 5426208"/>
                <a:gd name="connsiteY8" fmla="*/ 4210612 h 6199731"/>
                <a:gd name="connsiteX9" fmla="*/ 4002122 w 5426208"/>
                <a:gd name="connsiteY9" fmla="*/ 3520514 h 6199731"/>
                <a:gd name="connsiteX10" fmla="*/ 4261463 w 5426208"/>
                <a:gd name="connsiteY10" fmla="*/ 1983300 h 6199731"/>
                <a:gd name="connsiteX11" fmla="*/ 4416873 w 5426208"/>
                <a:gd name="connsiteY11" fmla="*/ 1383760 h 6199731"/>
                <a:gd name="connsiteX12" fmla="*/ 4596120 w 5426208"/>
                <a:gd name="connsiteY12" fmla="*/ 925306 h 6199731"/>
                <a:gd name="connsiteX13" fmla="*/ 4049958 w 5426208"/>
                <a:gd name="connsiteY13" fmla="*/ 1199173 h 6199731"/>
                <a:gd name="connsiteX14" fmla="*/ 3488008 w 5426208"/>
                <a:gd name="connsiteY14" fmla="*/ 2315594 h 6199731"/>
                <a:gd name="connsiteX15" fmla="*/ 3287203 w 5426208"/>
                <a:gd name="connsiteY15" fmla="*/ 3409267 h 6199731"/>
                <a:gd name="connsiteX16" fmla="*/ 3292845 w 5426208"/>
                <a:gd name="connsiteY16" fmla="*/ 4093202 h 6199731"/>
                <a:gd name="connsiteX17" fmla="*/ 3192806 w 5426208"/>
                <a:gd name="connsiteY17" fmla="*/ 3842808 h 6199731"/>
                <a:gd name="connsiteX18" fmla="*/ 3006290 w 5426208"/>
                <a:gd name="connsiteY18" fmla="*/ 2973076 h 6199731"/>
                <a:gd name="connsiteX19" fmla="*/ 2437902 w 5426208"/>
                <a:gd name="connsiteY19" fmla="*/ 1628845 h 6199731"/>
                <a:gd name="connsiteX20" fmla="*/ 2086078 w 5426208"/>
                <a:gd name="connsiteY20" fmla="*/ 683692 h 6199731"/>
                <a:gd name="connsiteX21" fmla="*/ 1976061 w 5426208"/>
                <a:gd name="connsiteY21" fmla="*/ 237639 h 6199731"/>
                <a:gd name="connsiteX22" fmla="*/ 1853512 w 5426208"/>
                <a:gd name="connsiteY22" fmla="*/ 1969 h 6199731"/>
                <a:gd name="connsiteX23" fmla="*/ 1674403 w 5426208"/>
                <a:gd name="connsiteY23" fmla="*/ 360188 h 6199731"/>
                <a:gd name="connsiteX24" fmla="*/ 1504721 w 5426208"/>
                <a:gd name="connsiteY24" fmla="*/ 1415990 h 6199731"/>
                <a:gd name="connsiteX25" fmla="*/ 1919500 w 5426208"/>
                <a:gd name="connsiteY25" fmla="*/ 2745169 h 6199731"/>
                <a:gd name="connsiteX26" fmla="*/ 2511779 w 5426208"/>
                <a:gd name="connsiteY26" fmla="*/ 3912880 h 6199731"/>
                <a:gd name="connsiteX27" fmla="*/ 2507282 w 5426208"/>
                <a:gd name="connsiteY27" fmla="*/ 4079031 h 6199731"/>
                <a:gd name="connsiteX28" fmla="*/ 1259624 w 5426208"/>
                <a:gd name="connsiteY28" fmla="*/ 2566060 h 6199731"/>
                <a:gd name="connsiteX29" fmla="*/ 760003 w 5426208"/>
                <a:gd name="connsiteY29" fmla="*/ 2019305 h 6199731"/>
                <a:gd name="connsiteX30" fmla="*/ 213248 w 5426208"/>
                <a:gd name="connsiteY30" fmla="*/ 1510258 h 6199731"/>
                <a:gd name="connsiteX31" fmla="*/ 213248 w 5426208"/>
                <a:gd name="connsiteY31" fmla="*/ 1642233 h 6199731"/>
                <a:gd name="connsiteX32" fmla="*/ 694015 w 5426208"/>
                <a:gd name="connsiteY32" fmla="*/ 2980839 h 6199731"/>
                <a:gd name="connsiteX33" fmla="*/ 1253280 w 5426208"/>
                <a:gd name="connsiteY33" fmla="*/ 4010799 h 6199731"/>
                <a:gd name="connsiteX34" fmla="*/ 2015715 w 5426208"/>
                <a:gd name="connsiteY34" fmla="*/ 4652101 h 6199731"/>
                <a:gd name="connsiteX35" fmla="*/ 2771689 w 5426208"/>
                <a:gd name="connsiteY35" fmla="*/ 5012094 h 6199731"/>
                <a:gd name="connsiteX36" fmla="*/ 2258473 w 5426208"/>
                <a:gd name="connsiteY36" fmla="*/ 5048147 h 6199731"/>
                <a:gd name="connsiteX37" fmla="*/ 1485802 w 5426208"/>
                <a:gd name="connsiteY37" fmla="*/ 4878465 h 6199731"/>
                <a:gd name="connsiteX38" fmla="*/ 760003 w 5426208"/>
                <a:gd name="connsiteY38" fmla="*/ 4187470 h 6199731"/>
                <a:gd name="connsiteX39" fmla="*/ 260382 w 5426208"/>
                <a:gd name="connsiteY39" fmla="*/ 3291924 h 6199731"/>
                <a:gd name="connsiteX40" fmla="*/ 5859 w 5426208"/>
                <a:gd name="connsiteY40" fmla="*/ 2924278 h 6199731"/>
                <a:gd name="connsiteX41" fmla="*/ 109554 w 5426208"/>
                <a:gd name="connsiteY41" fmla="*/ 3518167 h 6199731"/>
                <a:gd name="connsiteX42" fmla="*/ 420638 w 5426208"/>
                <a:gd name="connsiteY42" fmla="*/ 4922761 h 6199731"/>
                <a:gd name="connsiteX43" fmla="*/ 967661 w 5426208"/>
                <a:gd name="connsiteY43" fmla="*/ 5506212 h 6199731"/>
                <a:gd name="connsiteX44" fmla="*/ 1523574 w 5426208"/>
                <a:gd name="connsiteY44" fmla="*/ 5761746 h 6199731"/>
                <a:gd name="connsiteX45" fmla="*/ 2369727 w 5426208"/>
                <a:gd name="connsiteY45" fmla="*/ 5813692 h 6199731"/>
                <a:gd name="connsiteX46" fmla="*/ 3483886 w 5426208"/>
                <a:gd name="connsiteY46" fmla="*/ 5540095 h 6199731"/>
                <a:gd name="connsiteX47" fmla="*/ 3575885 w 5426208"/>
                <a:gd name="connsiteY47" fmla="*/ 5668222 h 6199731"/>
                <a:gd name="connsiteX48" fmla="*/ 3506134 w 5426208"/>
                <a:gd name="connsiteY48" fmla="*/ 6199731 h 6199731"/>
                <a:gd name="connsiteX0" fmla="*/ 4469964 w 5426208"/>
                <a:gd name="connsiteY0" fmla="*/ 6067996 h 6199731"/>
                <a:gd name="connsiteX1" fmla="*/ 4282215 w 5426208"/>
                <a:gd name="connsiteY1" fmla="*/ 5520241 h 6199731"/>
                <a:gd name="connsiteX2" fmla="*/ 4330110 w 5426208"/>
                <a:gd name="connsiteY2" fmla="*/ 5252182 h 6199731"/>
                <a:gd name="connsiteX3" fmla="*/ 4631881 w 5426208"/>
                <a:gd name="connsiteY3" fmla="*/ 4847196 h 6199731"/>
                <a:gd name="connsiteX4" fmla="*/ 5058626 w 5426208"/>
                <a:gd name="connsiteY4" fmla="*/ 3800971 h 6199731"/>
                <a:gd name="connsiteX5" fmla="*/ 5416844 w 5426208"/>
                <a:gd name="connsiteY5" fmla="*/ 2735742 h 6199731"/>
                <a:gd name="connsiteX6" fmla="*/ 5253752 w 5426208"/>
                <a:gd name="connsiteY6" fmla="*/ 2747942 h 6199731"/>
                <a:gd name="connsiteX7" fmla="*/ 4553133 w 5426208"/>
                <a:gd name="connsiteY7" fmla="*/ 3267459 h 6199731"/>
                <a:gd name="connsiteX8" fmla="*/ 3980892 w 5426208"/>
                <a:gd name="connsiteY8" fmla="*/ 4210612 h 6199731"/>
                <a:gd name="connsiteX9" fmla="*/ 4002122 w 5426208"/>
                <a:gd name="connsiteY9" fmla="*/ 3520514 h 6199731"/>
                <a:gd name="connsiteX10" fmla="*/ 4261463 w 5426208"/>
                <a:gd name="connsiteY10" fmla="*/ 1983300 h 6199731"/>
                <a:gd name="connsiteX11" fmla="*/ 4416873 w 5426208"/>
                <a:gd name="connsiteY11" fmla="*/ 1383760 h 6199731"/>
                <a:gd name="connsiteX12" fmla="*/ 4596120 w 5426208"/>
                <a:gd name="connsiteY12" fmla="*/ 925306 h 6199731"/>
                <a:gd name="connsiteX13" fmla="*/ 4049958 w 5426208"/>
                <a:gd name="connsiteY13" fmla="*/ 1199173 h 6199731"/>
                <a:gd name="connsiteX14" fmla="*/ 3488008 w 5426208"/>
                <a:gd name="connsiteY14" fmla="*/ 2315594 h 6199731"/>
                <a:gd name="connsiteX15" fmla="*/ 3287203 w 5426208"/>
                <a:gd name="connsiteY15" fmla="*/ 3409267 h 6199731"/>
                <a:gd name="connsiteX16" fmla="*/ 3292845 w 5426208"/>
                <a:gd name="connsiteY16" fmla="*/ 4093202 h 6199731"/>
                <a:gd name="connsiteX17" fmla="*/ 3192806 w 5426208"/>
                <a:gd name="connsiteY17" fmla="*/ 3842808 h 6199731"/>
                <a:gd name="connsiteX18" fmla="*/ 3006290 w 5426208"/>
                <a:gd name="connsiteY18" fmla="*/ 2973076 h 6199731"/>
                <a:gd name="connsiteX19" fmla="*/ 2437902 w 5426208"/>
                <a:gd name="connsiteY19" fmla="*/ 1628845 h 6199731"/>
                <a:gd name="connsiteX20" fmla="*/ 2086078 w 5426208"/>
                <a:gd name="connsiteY20" fmla="*/ 683692 h 6199731"/>
                <a:gd name="connsiteX21" fmla="*/ 1976061 w 5426208"/>
                <a:gd name="connsiteY21" fmla="*/ 237639 h 6199731"/>
                <a:gd name="connsiteX22" fmla="*/ 1853512 w 5426208"/>
                <a:gd name="connsiteY22" fmla="*/ 1969 h 6199731"/>
                <a:gd name="connsiteX23" fmla="*/ 1674403 w 5426208"/>
                <a:gd name="connsiteY23" fmla="*/ 360188 h 6199731"/>
                <a:gd name="connsiteX24" fmla="*/ 1504721 w 5426208"/>
                <a:gd name="connsiteY24" fmla="*/ 1415990 h 6199731"/>
                <a:gd name="connsiteX25" fmla="*/ 1919500 w 5426208"/>
                <a:gd name="connsiteY25" fmla="*/ 2745169 h 6199731"/>
                <a:gd name="connsiteX26" fmla="*/ 2511779 w 5426208"/>
                <a:gd name="connsiteY26" fmla="*/ 3912880 h 6199731"/>
                <a:gd name="connsiteX27" fmla="*/ 2507282 w 5426208"/>
                <a:gd name="connsiteY27" fmla="*/ 4079031 h 6199731"/>
                <a:gd name="connsiteX28" fmla="*/ 1259624 w 5426208"/>
                <a:gd name="connsiteY28" fmla="*/ 2566060 h 6199731"/>
                <a:gd name="connsiteX29" fmla="*/ 760003 w 5426208"/>
                <a:gd name="connsiteY29" fmla="*/ 2019305 h 6199731"/>
                <a:gd name="connsiteX30" fmla="*/ 213248 w 5426208"/>
                <a:gd name="connsiteY30" fmla="*/ 1510258 h 6199731"/>
                <a:gd name="connsiteX31" fmla="*/ 213248 w 5426208"/>
                <a:gd name="connsiteY31" fmla="*/ 1642233 h 6199731"/>
                <a:gd name="connsiteX32" fmla="*/ 694015 w 5426208"/>
                <a:gd name="connsiteY32" fmla="*/ 2980839 h 6199731"/>
                <a:gd name="connsiteX33" fmla="*/ 1253280 w 5426208"/>
                <a:gd name="connsiteY33" fmla="*/ 4010799 h 6199731"/>
                <a:gd name="connsiteX34" fmla="*/ 2015715 w 5426208"/>
                <a:gd name="connsiteY34" fmla="*/ 4652101 h 6199731"/>
                <a:gd name="connsiteX35" fmla="*/ 2771689 w 5426208"/>
                <a:gd name="connsiteY35" fmla="*/ 5012094 h 6199731"/>
                <a:gd name="connsiteX36" fmla="*/ 2258473 w 5426208"/>
                <a:gd name="connsiteY36" fmla="*/ 5048147 h 6199731"/>
                <a:gd name="connsiteX37" fmla="*/ 1485802 w 5426208"/>
                <a:gd name="connsiteY37" fmla="*/ 4878465 h 6199731"/>
                <a:gd name="connsiteX38" fmla="*/ 760003 w 5426208"/>
                <a:gd name="connsiteY38" fmla="*/ 4187470 h 6199731"/>
                <a:gd name="connsiteX39" fmla="*/ 260382 w 5426208"/>
                <a:gd name="connsiteY39" fmla="*/ 3291924 h 6199731"/>
                <a:gd name="connsiteX40" fmla="*/ 5859 w 5426208"/>
                <a:gd name="connsiteY40" fmla="*/ 2924278 h 6199731"/>
                <a:gd name="connsiteX41" fmla="*/ 109554 w 5426208"/>
                <a:gd name="connsiteY41" fmla="*/ 3518167 h 6199731"/>
                <a:gd name="connsiteX42" fmla="*/ 420638 w 5426208"/>
                <a:gd name="connsiteY42" fmla="*/ 4922761 h 6199731"/>
                <a:gd name="connsiteX43" fmla="*/ 967661 w 5426208"/>
                <a:gd name="connsiteY43" fmla="*/ 5506212 h 6199731"/>
                <a:gd name="connsiteX44" fmla="*/ 1523574 w 5426208"/>
                <a:gd name="connsiteY44" fmla="*/ 5761746 h 6199731"/>
                <a:gd name="connsiteX45" fmla="*/ 2369727 w 5426208"/>
                <a:gd name="connsiteY45" fmla="*/ 5813692 h 6199731"/>
                <a:gd name="connsiteX46" fmla="*/ 3483886 w 5426208"/>
                <a:gd name="connsiteY46" fmla="*/ 5540095 h 6199731"/>
                <a:gd name="connsiteX47" fmla="*/ 3500869 w 5426208"/>
                <a:gd name="connsiteY47" fmla="*/ 5718513 h 6199731"/>
                <a:gd name="connsiteX48" fmla="*/ 3506134 w 5426208"/>
                <a:gd name="connsiteY48" fmla="*/ 6199731 h 6199731"/>
                <a:gd name="connsiteX0" fmla="*/ 4469964 w 5426208"/>
                <a:gd name="connsiteY0" fmla="*/ 6067996 h 6199731"/>
                <a:gd name="connsiteX1" fmla="*/ 4282215 w 5426208"/>
                <a:gd name="connsiteY1" fmla="*/ 5520241 h 6199731"/>
                <a:gd name="connsiteX2" fmla="*/ 4330110 w 5426208"/>
                <a:gd name="connsiteY2" fmla="*/ 5252182 h 6199731"/>
                <a:gd name="connsiteX3" fmla="*/ 4631881 w 5426208"/>
                <a:gd name="connsiteY3" fmla="*/ 4847196 h 6199731"/>
                <a:gd name="connsiteX4" fmla="*/ 5058626 w 5426208"/>
                <a:gd name="connsiteY4" fmla="*/ 3800971 h 6199731"/>
                <a:gd name="connsiteX5" fmla="*/ 5416844 w 5426208"/>
                <a:gd name="connsiteY5" fmla="*/ 2735742 h 6199731"/>
                <a:gd name="connsiteX6" fmla="*/ 5253752 w 5426208"/>
                <a:gd name="connsiteY6" fmla="*/ 2747942 h 6199731"/>
                <a:gd name="connsiteX7" fmla="*/ 4553133 w 5426208"/>
                <a:gd name="connsiteY7" fmla="*/ 3267459 h 6199731"/>
                <a:gd name="connsiteX8" fmla="*/ 3980892 w 5426208"/>
                <a:gd name="connsiteY8" fmla="*/ 4210612 h 6199731"/>
                <a:gd name="connsiteX9" fmla="*/ 4002122 w 5426208"/>
                <a:gd name="connsiteY9" fmla="*/ 3520514 h 6199731"/>
                <a:gd name="connsiteX10" fmla="*/ 4261463 w 5426208"/>
                <a:gd name="connsiteY10" fmla="*/ 1983300 h 6199731"/>
                <a:gd name="connsiteX11" fmla="*/ 4416873 w 5426208"/>
                <a:gd name="connsiteY11" fmla="*/ 1383760 h 6199731"/>
                <a:gd name="connsiteX12" fmla="*/ 4596120 w 5426208"/>
                <a:gd name="connsiteY12" fmla="*/ 925306 h 6199731"/>
                <a:gd name="connsiteX13" fmla="*/ 4049958 w 5426208"/>
                <a:gd name="connsiteY13" fmla="*/ 1199173 h 6199731"/>
                <a:gd name="connsiteX14" fmla="*/ 3488008 w 5426208"/>
                <a:gd name="connsiteY14" fmla="*/ 2315594 h 6199731"/>
                <a:gd name="connsiteX15" fmla="*/ 3287203 w 5426208"/>
                <a:gd name="connsiteY15" fmla="*/ 3409267 h 6199731"/>
                <a:gd name="connsiteX16" fmla="*/ 3292845 w 5426208"/>
                <a:gd name="connsiteY16" fmla="*/ 4093202 h 6199731"/>
                <a:gd name="connsiteX17" fmla="*/ 3192806 w 5426208"/>
                <a:gd name="connsiteY17" fmla="*/ 3842808 h 6199731"/>
                <a:gd name="connsiteX18" fmla="*/ 3006290 w 5426208"/>
                <a:gd name="connsiteY18" fmla="*/ 2973076 h 6199731"/>
                <a:gd name="connsiteX19" fmla="*/ 2437902 w 5426208"/>
                <a:gd name="connsiteY19" fmla="*/ 1628845 h 6199731"/>
                <a:gd name="connsiteX20" fmla="*/ 2086078 w 5426208"/>
                <a:gd name="connsiteY20" fmla="*/ 683692 h 6199731"/>
                <a:gd name="connsiteX21" fmla="*/ 1976061 w 5426208"/>
                <a:gd name="connsiteY21" fmla="*/ 237639 h 6199731"/>
                <a:gd name="connsiteX22" fmla="*/ 1853512 w 5426208"/>
                <a:gd name="connsiteY22" fmla="*/ 1969 h 6199731"/>
                <a:gd name="connsiteX23" fmla="*/ 1674403 w 5426208"/>
                <a:gd name="connsiteY23" fmla="*/ 360188 h 6199731"/>
                <a:gd name="connsiteX24" fmla="*/ 1504721 w 5426208"/>
                <a:gd name="connsiteY24" fmla="*/ 1415990 h 6199731"/>
                <a:gd name="connsiteX25" fmla="*/ 1919500 w 5426208"/>
                <a:gd name="connsiteY25" fmla="*/ 2745169 h 6199731"/>
                <a:gd name="connsiteX26" fmla="*/ 2511779 w 5426208"/>
                <a:gd name="connsiteY26" fmla="*/ 3912880 h 6199731"/>
                <a:gd name="connsiteX27" fmla="*/ 2507282 w 5426208"/>
                <a:gd name="connsiteY27" fmla="*/ 4079031 h 6199731"/>
                <a:gd name="connsiteX28" fmla="*/ 1259624 w 5426208"/>
                <a:gd name="connsiteY28" fmla="*/ 2566060 h 6199731"/>
                <a:gd name="connsiteX29" fmla="*/ 760003 w 5426208"/>
                <a:gd name="connsiteY29" fmla="*/ 2019305 h 6199731"/>
                <a:gd name="connsiteX30" fmla="*/ 213248 w 5426208"/>
                <a:gd name="connsiteY30" fmla="*/ 1510258 h 6199731"/>
                <a:gd name="connsiteX31" fmla="*/ 213248 w 5426208"/>
                <a:gd name="connsiteY31" fmla="*/ 1642233 h 6199731"/>
                <a:gd name="connsiteX32" fmla="*/ 694015 w 5426208"/>
                <a:gd name="connsiteY32" fmla="*/ 2980839 h 6199731"/>
                <a:gd name="connsiteX33" fmla="*/ 1253280 w 5426208"/>
                <a:gd name="connsiteY33" fmla="*/ 4010799 h 6199731"/>
                <a:gd name="connsiteX34" fmla="*/ 2015715 w 5426208"/>
                <a:gd name="connsiteY34" fmla="*/ 4652101 h 6199731"/>
                <a:gd name="connsiteX35" fmla="*/ 2771689 w 5426208"/>
                <a:gd name="connsiteY35" fmla="*/ 5012094 h 6199731"/>
                <a:gd name="connsiteX36" fmla="*/ 2258473 w 5426208"/>
                <a:gd name="connsiteY36" fmla="*/ 5048147 h 6199731"/>
                <a:gd name="connsiteX37" fmla="*/ 1485802 w 5426208"/>
                <a:gd name="connsiteY37" fmla="*/ 4878465 h 6199731"/>
                <a:gd name="connsiteX38" fmla="*/ 760003 w 5426208"/>
                <a:gd name="connsiteY38" fmla="*/ 4187470 h 6199731"/>
                <a:gd name="connsiteX39" fmla="*/ 260382 w 5426208"/>
                <a:gd name="connsiteY39" fmla="*/ 3291924 h 6199731"/>
                <a:gd name="connsiteX40" fmla="*/ 5859 w 5426208"/>
                <a:gd name="connsiteY40" fmla="*/ 2924278 h 6199731"/>
                <a:gd name="connsiteX41" fmla="*/ 109554 w 5426208"/>
                <a:gd name="connsiteY41" fmla="*/ 3518167 h 6199731"/>
                <a:gd name="connsiteX42" fmla="*/ 420638 w 5426208"/>
                <a:gd name="connsiteY42" fmla="*/ 4922761 h 6199731"/>
                <a:gd name="connsiteX43" fmla="*/ 967661 w 5426208"/>
                <a:gd name="connsiteY43" fmla="*/ 5506212 h 6199731"/>
                <a:gd name="connsiteX44" fmla="*/ 1523574 w 5426208"/>
                <a:gd name="connsiteY44" fmla="*/ 5761746 h 6199731"/>
                <a:gd name="connsiteX45" fmla="*/ 2369727 w 5426208"/>
                <a:gd name="connsiteY45" fmla="*/ 5813692 h 6199731"/>
                <a:gd name="connsiteX46" fmla="*/ 3384948 w 5426208"/>
                <a:gd name="connsiteY46" fmla="*/ 5645372 h 6199731"/>
                <a:gd name="connsiteX47" fmla="*/ 3500869 w 5426208"/>
                <a:gd name="connsiteY47" fmla="*/ 5718513 h 6199731"/>
                <a:gd name="connsiteX48" fmla="*/ 3506134 w 5426208"/>
                <a:gd name="connsiteY48" fmla="*/ 6199731 h 6199731"/>
                <a:gd name="connsiteX0" fmla="*/ 4469964 w 5426208"/>
                <a:gd name="connsiteY0" fmla="*/ 6067996 h 6199731"/>
                <a:gd name="connsiteX1" fmla="*/ 4282215 w 5426208"/>
                <a:gd name="connsiteY1" fmla="*/ 5520241 h 6199731"/>
                <a:gd name="connsiteX2" fmla="*/ 4330110 w 5426208"/>
                <a:gd name="connsiteY2" fmla="*/ 5252182 h 6199731"/>
                <a:gd name="connsiteX3" fmla="*/ 4631881 w 5426208"/>
                <a:gd name="connsiteY3" fmla="*/ 4847196 h 6199731"/>
                <a:gd name="connsiteX4" fmla="*/ 5058626 w 5426208"/>
                <a:gd name="connsiteY4" fmla="*/ 3800971 h 6199731"/>
                <a:gd name="connsiteX5" fmla="*/ 5416844 w 5426208"/>
                <a:gd name="connsiteY5" fmla="*/ 2735742 h 6199731"/>
                <a:gd name="connsiteX6" fmla="*/ 5253752 w 5426208"/>
                <a:gd name="connsiteY6" fmla="*/ 2747942 h 6199731"/>
                <a:gd name="connsiteX7" fmla="*/ 4553133 w 5426208"/>
                <a:gd name="connsiteY7" fmla="*/ 3267459 h 6199731"/>
                <a:gd name="connsiteX8" fmla="*/ 3980892 w 5426208"/>
                <a:gd name="connsiteY8" fmla="*/ 4210612 h 6199731"/>
                <a:gd name="connsiteX9" fmla="*/ 4002122 w 5426208"/>
                <a:gd name="connsiteY9" fmla="*/ 3520514 h 6199731"/>
                <a:gd name="connsiteX10" fmla="*/ 4261463 w 5426208"/>
                <a:gd name="connsiteY10" fmla="*/ 1983300 h 6199731"/>
                <a:gd name="connsiteX11" fmla="*/ 4416873 w 5426208"/>
                <a:gd name="connsiteY11" fmla="*/ 1383760 h 6199731"/>
                <a:gd name="connsiteX12" fmla="*/ 4596120 w 5426208"/>
                <a:gd name="connsiteY12" fmla="*/ 925306 h 6199731"/>
                <a:gd name="connsiteX13" fmla="*/ 4049958 w 5426208"/>
                <a:gd name="connsiteY13" fmla="*/ 1199173 h 6199731"/>
                <a:gd name="connsiteX14" fmla="*/ 3488008 w 5426208"/>
                <a:gd name="connsiteY14" fmla="*/ 2315594 h 6199731"/>
                <a:gd name="connsiteX15" fmla="*/ 3287203 w 5426208"/>
                <a:gd name="connsiteY15" fmla="*/ 3409267 h 6199731"/>
                <a:gd name="connsiteX16" fmla="*/ 3292845 w 5426208"/>
                <a:gd name="connsiteY16" fmla="*/ 4093202 h 6199731"/>
                <a:gd name="connsiteX17" fmla="*/ 3192806 w 5426208"/>
                <a:gd name="connsiteY17" fmla="*/ 3842808 h 6199731"/>
                <a:gd name="connsiteX18" fmla="*/ 3006290 w 5426208"/>
                <a:gd name="connsiteY18" fmla="*/ 2973076 h 6199731"/>
                <a:gd name="connsiteX19" fmla="*/ 2437902 w 5426208"/>
                <a:gd name="connsiteY19" fmla="*/ 1628845 h 6199731"/>
                <a:gd name="connsiteX20" fmla="*/ 2086078 w 5426208"/>
                <a:gd name="connsiteY20" fmla="*/ 683692 h 6199731"/>
                <a:gd name="connsiteX21" fmla="*/ 1976061 w 5426208"/>
                <a:gd name="connsiteY21" fmla="*/ 237639 h 6199731"/>
                <a:gd name="connsiteX22" fmla="*/ 1853512 w 5426208"/>
                <a:gd name="connsiteY22" fmla="*/ 1969 h 6199731"/>
                <a:gd name="connsiteX23" fmla="*/ 1674403 w 5426208"/>
                <a:gd name="connsiteY23" fmla="*/ 360188 h 6199731"/>
                <a:gd name="connsiteX24" fmla="*/ 1504721 w 5426208"/>
                <a:gd name="connsiteY24" fmla="*/ 1415990 h 6199731"/>
                <a:gd name="connsiteX25" fmla="*/ 1919500 w 5426208"/>
                <a:gd name="connsiteY25" fmla="*/ 2745169 h 6199731"/>
                <a:gd name="connsiteX26" fmla="*/ 2511779 w 5426208"/>
                <a:gd name="connsiteY26" fmla="*/ 3912880 h 6199731"/>
                <a:gd name="connsiteX27" fmla="*/ 2507282 w 5426208"/>
                <a:gd name="connsiteY27" fmla="*/ 4079031 h 6199731"/>
                <a:gd name="connsiteX28" fmla="*/ 1259624 w 5426208"/>
                <a:gd name="connsiteY28" fmla="*/ 2566060 h 6199731"/>
                <a:gd name="connsiteX29" fmla="*/ 760003 w 5426208"/>
                <a:gd name="connsiteY29" fmla="*/ 2019305 h 6199731"/>
                <a:gd name="connsiteX30" fmla="*/ 213248 w 5426208"/>
                <a:gd name="connsiteY30" fmla="*/ 1510258 h 6199731"/>
                <a:gd name="connsiteX31" fmla="*/ 213248 w 5426208"/>
                <a:gd name="connsiteY31" fmla="*/ 1642233 h 6199731"/>
                <a:gd name="connsiteX32" fmla="*/ 694015 w 5426208"/>
                <a:gd name="connsiteY32" fmla="*/ 2980839 h 6199731"/>
                <a:gd name="connsiteX33" fmla="*/ 1253280 w 5426208"/>
                <a:gd name="connsiteY33" fmla="*/ 4010799 h 6199731"/>
                <a:gd name="connsiteX34" fmla="*/ 2015715 w 5426208"/>
                <a:gd name="connsiteY34" fmla="*/ 4652101 h 6199731"/>
                <a:gd name="connsiteX35" fmla="*/ 2771689 w 5426208"/>
                <a:gd name="connsiteY35" fmla="*/ 5012094 h 6199731"/>
                <a:gd name="connsiteX36" fmla="*/ 2258473 w 5426208"/>
                <a:gd name="connsiteY36" fmla="*/ 5048147 h 6199731"/>
                <a:gd name="connsiteX37" fmla="*/ 1485802 w 5426208"/>
                <a:gd name="connsiteY37" fmla="*/ 4878465 h 6199731"/>
                <a:gd name="connsiteX38" fmla="*/ 760003 w 5426208"/>
                <a:gd name="connsiteY38" fmla="*/ 4187470 h 6199731"/>
                <a:gd name="connsiteX39" fmla="*/ 260382 w 5426208"/>
                <a:gd name="connsiteY39" fmla="*/ 3291924 h 6199731"/>
                <a:gd name="connsiteX40" fmla="*/ 5859 w 5426208"/>
                <a:gd name="connsiteY40" fmla="*/ 2924278 h 6199731"/>
                <a:gd name="connsiteX41" fmla="*/ 109554 w 5426208"/>
                <a:gd name="connsiteY41" fmla="*/ 3518167 h 6199731"/>
                <a:gd name="connsiteX42" fmla="*/ 420638 w 5426208"/>
                <a:gd name="connsiteY42" fmla="*/ 4922761 h 6199731"/>
                <a:gd name="connsiteX43" fmla="*/ 967661 w 5426208"/>
                <a:gd name="connsiteY43" fmla="*/ 5506212 h 6199731"/>
                <a:gd name="connsiteX44" fmla="*/ 1523574 w 5426208"/>
                <a:gd name="connsiteY44" fmla="*/ 5761746 h 6199731"/>
                <a:gd name="connsiteX45" fmla="*/ 2369727 w 5426208"/>
                <a:gd name="connsiteY45" fmla="*/ 5813692 h 6199731"/>
                <a:gd name="connsiteX46" fmla="*/ 3384948 w 5426208"/>
                <a:gd name="connsiteY46" fmla="*/ 5645372 h 6199731"/>
                <a:gd name="connsiteX47" fmla="*/ 3500869 w 5426208"/>
                <a:gd name="connsiteY47" fmla="*/ 5718513 h 6199731"/>
                <a:gd name="connsiteX48" fmla="*/ 3506134 w 5426208"/>
                <a:gd name="connsiteY48" fmla="*/ 6199731 h 6199731"/>
                <a:gd name="connsiteX0" fmla="*/ 4469964 w 5426208"/>
                <a:gd name="connsiteY0" fmla="*/ 6067996 h 6199731"/>
                <a:gd name="connsiteX1" fmla="*/ 4282215 w 5426208"/>
                <a:gd name="connsiteY1" fmla="*/ 5520241 h 6199731"/>
                <a:gd name="connsiteX2" fmla="*/ 4330110 w 5426208"/>
                <a:gd name="connsiteY2" fmla="*/ 5252182 h 6199731"/>
                <a:gd name="connsiteX3" fmla="*/ 4631881 w 5426208"/>
                <a:gd name="connsiteY3" fmla="*/ 4847196 h 6199731"/>
                <a:gd name="connsiteX4" fmla="*/ 5058626 w 5426208"/>
                <a:gd name="connsiteY4" fmla="*/ 3800971 h 6199731"/>
                <a:gd name="connsiteX5" fmla="*/ 5416844 w 5426208"/>
                <a:gd name="connsiteY5" fmla="*/ 2735742 h 6199731"/>
                <a:gd name="connsiteX6" fmla="*/ 5253752 w 5426208"/>
                <a:gd name="connsiteY6" fmla="*/ 2747942 h 6199731"/>
                <a:gd name="connsiteX7" fmla="*/ 4553133 w 5426208"/>
                <a:gd name="connsiteY7" fmla="*/ 3267459 h 6199731"/>
                <a:gd name="connsiteX8" fmla="*/ 3980892 w 5426208"/>
                <a:gd name="connsiteY8" fmla="*/ 4210612 h 6199731"/>
                <a:gd name="connsiteX9" fmla="*/ 4002122 w 5426208"/>
                <a:gd name="connsiteY9" fmla="*/ 3520514 h 6199731"/>
                <a:gd name="connsiteX10" fmla="*/ 4261463 w 5426208"/>
                <a:gd name="connsiteY10" fmla="*/ 1983300 h 6199731"/>
                <a:gd name="connsiteX11" fmla="*/ 4416873 w 5426208"/>
                <a:gd name="connsiteY11" fmla="*/ 1383760 h 6199731"/>
                <a:gd name="connsiteX12" fmla="*/ 4596120 w 5426208"/>
                <a:gd name="connsiteY12" fmla="*/ 925306 h 6199731"/>
                <a:gd name="connsiteX13" fmla="*/ 4049958 w 5426208"/>
                <a:gd name="connsiteY13" fmla="*/ 1199173 h 6199731"/>
                <a:gd name="connsiteX14" fmla="*/ 3488008 w 5426208"/>
                <a:gd name="connsiteY14" fmla="*/ 2315594 h 6199731"/>
                <a:gd name="connsiteX15" fmla="*/ 3287203 w 5426208"/>
                <a:gd name="connsiteY15" fmla="*/ 3409267 h 6199731"/>
                <a:gd name="connsiteX16" fmla="*/ 3292845 w 5426208"/>
                <a:gd name="connsiteY16" fmla="*/ 4093202 h 6199731"/>
                <a:gd name="connsiteX17" fmla="*/ 3192806 w 5426208"/>
                <a:gd name="connsiteY17" fmla="*/ 3842808 h 6199731"/>
                <a:gd name="connsiteX18" fmla="*/ 3006290 w 5426208"/>
                <a:gd name="connsiteY18" fmla="*/ 2973076 h 6199731"/>
                <a:gd name="connsiteX19" fmla="*/ 2437902 w 5426208"/>
                <a:gd name="connsiteY19" fmla="*/ 1628845 h 6199731"/>
                <a:gd name="connsiteX20" fmla="*/ 2086078 w 5426208"/>
                <a:gd name="connsiteY20" fmla="*/ 683692 h 6199731"/>
                <a:gd name="connsiteX21" fmla="*/ 1976061 w 5426208"/>
                <a:gd name="connsiteY21" fmla="*/ 237639 h 6199731"/>
                <a:gd name="connsiteX22" fmla="*/ 1853512 w 5426208"/>
                <a:gd name="connsiteY22" fmla="*/ 1969 h 6199731"/>
                <a:gd name="connsiteX23" fmla="*/ 1674403 w 5426208"/>
                <a:gd name="connsiteY23" fmla="*/ 360188 h 6199731"/>
                <a:gd name="connsiteX24" fmla="*/ 1504721 w 5426208"/>
                <a:gd name="connsiteY24" fmla="*/ 1415990 h 6199731"/>
                <a:gd name="connsiteX25" fmla="*/ 1919500 w 5426208"/>
                <a:gd name="connsiteY25" fmla="*/ 2745169 h 6199731"/>
                <a:gd name="connsiteX26" fmla="*/ 2511779 w 5426208"/>
                <a:gd name="connsiteY26" fmla="*/ 3912880 h 6199731"/>
                <a:gd name="connsiteX27" fmla="*/ 2507282 w 5426208"/>
                <a:gd name="connsiteY27" fmla="*/ 4079031 h 6199731"/>
                <a:gd name="connsiteX28" fmla="*/ 1259624 w 5426208"/>
                <a:gd name="connsiteY28" fmla="*/ 2566060 h 6199731"/>
                <a:gd name="connsiteX29" fmla="*/ 760003 w 5426208"/>
                <a:gd name="connsiteY29" fmla="*/ 2019305 h 6199731"/>
                <a:gd name="connsiteX30" fmla="*/ 213248 w 5426208"/>
                <a:gd name="connsiteY30" fmla="*/ 1510258 h 6199731"/>
                <a:gd name="connsiteX31" fmla="*/ 213248 w 5426208"/>
                <a:gd name="connsiteY31" fmla="*/ 1642233 h 6199731"/>
                <a:gd name="connsiteX32" fmla="*/ 694015 w 5426208"/>
                <a:gd name="connsiteY32" fmla="*/ 2980839 h 6199731"/>
                <a:gd name="connsiteX33" fmla="*/ 1253280 w 5426208"/>
                <a:gd name="connsiteY33" fmla="*/ 4010799 h 6199731"/>
                <a:gd name="connsiteX34" fmla="*/ 2015715 w 5426208"/>
                <a:gd name="connsiteY34" fmla="*/ 4652101 h 6199731"/>
                <a:gd name="connsiteX35" fmla="*/ 2771689 w 5426208"/>
                <a:gd name="connsiteY35" fmla="*/ 5012094 h 6199731"/>
                <a:gd name="connsiteX36" fmla="*/ 2258473 w 5426208"/>
                <a:gd name="connsiteY36" fmla="*/ 5048147 h 6199731"/>
                <a:gd name="connsiteX37" fmla="*/ 1485802 w 5426208"/>
                <a:gd name="connsiteY37" fmla="*/ 4878465 h 6199731"/>
                <a:gd name="connsiteX38" fmla="*/ 760003 w 5426208"/>
                <a:gd name="connsiteY38" fmla="*/ 4187470 h 6199731"/>
                <a:gd name="connsiteX39" fmla="*/ 260382 w 5426208"/>
                <a:gd name="connsiteY39" fmla="*/ 3291924 h 6199731"/>
                <a:gd name="connsiteX40" fmla="*/ 5859 w 5426208"/>
                <a:gd name="connsiteY40" fmla="*/ 2924278 h 6199731"/>
                <a:gd name="connsiteX41" fmla="*/ 109554 w 5426208"/>
                <a:gd name="connsiteY41" fmla="*/ 3518167 h 6199731"/>
                <a:gd name="connsiteX42" fmla="*/ 420638 w 5426208"/>
                <a:gd name="connsiteY42" fmla="*/ 4922761 h 6199731"/>
                <a:gd name="connsiteX43" fmla="*/ 967661 w 5426208"/>
                <a:gd name="connsiteY43" fmla="*/ 5506212 h 6199731"/>
                <a:gd name="connsiteX44" fmla="*/ 1523574 w 5426208"/>
                <a:gd name="connsiteY44" fmla="*/ 5761746 h 6199731"/>
                <a:gd name="connsiteX45" fmla="*/ 2471273 w 5426208"/>
                <a:gd name="connsiteY45" fmla="*/ 5841898 h 6199731"/>
                <a:gd name="connsiteX46" fmla="*/ 3384948 w 5426208"/>
                <a:gd name="connsiteY46" fmla="*/ 5645372 h 6199731"/>
                <a:gd name="connsiteX47" fmla="*/ 3500869 w 5426208"/>
                <a:gd name="connsiteY47" fmla="*/ 5718513 h 6199731"/>
                <a:gd name="connsiteX48" fmla="*/ 3506134 w 5426208"/>
                <a:gd name="connsiteY48" fmla="*/ 6199731 h 6199731"/>
                <a:gd name="connsiteX0" fmla="*/ 4469964 w 5426208"/>
                <a:gd name="connsiteY0" fmla="*/ 6067996 h 6199731"/>
                <a:gd name="connsiteX1" fmla="*/ 4282215 w 5426208"/>
                <a:gd name="connsiteY1" fmla="*/ 5520241 h 6199731"/>
                <a:gd name="connsiteX2" fmla="*/ 4330110 w 5426208"/>
                <a:gd name="connsiteY2" fmla="*/ 5252182 h 6199731"/>
                <a:gd name="connsiteX3" fmla="*/ 4631881 w 5426208"/>
                <a:gd name="connsiteY3" fmla="*/ 4847196 h 6199731"/>
                <a:gd name="connsiteX4" fmla="*/ 5058626 w 5426208"/>
                <a:gd name="connsiteY4" fmla="*/ 3800971 h 6199731"/>
                <a:gd name="connsiteX5" fmla="*/ 5416844 w 5426208"/>
                <a:gd name="connsiteY5" fmla="*/ 2735742 h 6199731"/>
                <a:gd name="connsiteX6" fmla="*/ 5253752 w 5426208"/>
                <a:gd name="connsiteY6" fmla="*/ 2747942 h 6199731"/>
                <a:gd name="connsiteX7" fmla="*/ 4553133 w 5426208"/>
                <a:gd name="connsiteY7" fmla="*/ 3267459 h 6199731"/>
                <a:gd name="connsiteX8" fmla="*/ 3980892 w 5426208"/>
                <a:gd name="connsiteY8" fmla="*/ 4210612 h 6199731"/>
                <a:gd name="connsiteX9" fmla="*/ 4002122 w 5426208"/>
                <a:gd name="connsiteY9" fmla="*/ 3520514 h 6199731"/>
                <a:gd name="connsiteX10" fmla="*/ 4261463 w 5426208"/>
                <a:gd name="connsiteY10" fmla="*/ 1983300 h 6199731"/>
                <a:gd name="connsiteX11" fmla="*/ 4416873 w 5426208"/>
                <a:gd name="connsiteY11" fmla="*/ 1383760 h 6199731"/>
                <a:gd name="connsiteX12" fmla="*/ 4596120 w 5426208"/>
                <a:gd name="connsiteY12" fmla="*/ 925306 h 6199731"/>
                <a:gd name="connsiteX13" fmla="*/ 4049958 w 5426208"/>
                <a:gd name="connsiteY13" fmla="*/ 1199173 h 6199731"/>
                <a:gd name="connsiteX14" fmla="*/ 3488008 w 5426208"/>
                <a:gd name="connsiteY14" fmla="*/ 2315594 h 6199731"/>
                <a:gd name="connsiteX15" fmla="*/ 3287203 w 5426208"/>
                <a:gd name="connsiteY15" fmla="*/ 3409267 h 6199731"/>
                <a:gd name="connsiteX16" fmla="*/ 3292845 w 5426208"/>
                <a:gd name="connsiteY16" fmla="*/ 4093202 h 6199731"/>
                <a:gd name="connsiteX17" fmla="*/ 3192806 w 5426208"/>
                <a:gd name="connsiteY17" fmla="*/ 3842808 h 6199731"/>
                <a:gd name="connsiteX18" fmla="*/ 3006290 w 5426208"/>
                <a:gd name="connsiteY18" fmla="*/ 2973076 h 6199731"/>
                <a:gd name="connsiteX19" fmla="*/ 2437902 w 5426208"/>
                <a:gd name="connsiteY19" fmla="*/ 1628845 h 6199731"/>
                <a:gd name="connsiteX20" fmla="*/ 2086078 w 5426208"/>
                <a:gd name="connsiteY20" fmla="*/ 683692 h 6199731"/>
                <a:gd name="connsiteX21" fmla="*/ 1976061 w 5426208"/>
                <a:gd name="connsiteY21" fmla="*/ 237639 h 6199731"/>
                <a:gd name="connsiteX22" fmla="*/ 1853512 w 5426208"/>
                <a:gd name="connsiteY22" fmla="*/ 1969 h 6199731"/>
                <a:gd name="connsiteX23" fmla="*/ 1674403 w 5426208"/>
                <a:gd name="connsiteY23" fmla="*/ 360188 h 6199731"/>
                <a:gd name="connsiteX24" fmla="*/ 1504721 w 5426208"/>
                <a:gd name="connsiteY24" fmla="*/ 1415990 h 6199731"/>
                <a:gd name="connsiteX25" fmla="*/ 1919500 w 5426208"/>
                <a:gd name="connsiteY25" fmla="*/ 2745169 h 6199731"/>
                <a:gd name="connsiteX26" fmla="*/ 2511779 w 5426208"/>
                <a:gd name="connsiteY26" fmla="*/ 3912880 h 6199731"/>
                <a:gd name="connsiteX27" fmla="*/ 2507282 w 5426208"/>
                <a:gd name="connsiteY27" fmla="*/ 4079031 h 6199731"/>
                <a:gd name="connsiteX28" fmla="*/ 1259624 w 5426208"/>
                <a:gd name="connsiteY28" fmla="*/ 2566060 h 6199731"/>
                <a:gd name="connsiteX29" fmla="*/ 760003 w 5426208"/>
                <a:gd name="connsiteY29" fmla="*/ 2019305 h 6199731"/>
                <a:gd name="connsiteX30" fmla="*/ 213248 w 5426208"/>
                <a:gd name="connsiteY30" fmla="*/ 1510258 h 6199731"/>
                <a:gd name="connsiteX31" fmla="*/ 213248 w 5426208"/>
                <a:gd name="connsiteY31" fmla="*/ 1642233 h 6199731"/>
                <a:gd name="connsiteX32" fmla="*/ 694015 w 5426208"/>
                <a:gd name="connsiteY32" fmla="*/ 2980839 h 6199731"/>
                <a:gd name="connsiteX33" fmla="*/ 1253280 w 5426208"/>
                <a:gd name="connsiteY33" fmla="*/ 4010799 h 6199731"/>
                <a:gd name="connsiteX34" fmla="*/ 2015715 w 5426208"/>
                <a:gd name="connsiteY34" fmla="*/ 4652101 h 6199731"/>
                <a:gd name="connsiteX35" fmla="*/ 2631307 w 5426208"/>
                <a:gd name="connsiteY35" fmla="*/ 4974554 h 6199731"/>
                <a:gd name="connsiteX36" fmla="*/ 2258473 w 5426208"/>
                <a:gd name="connsiteY36" fmla="*/ 5048147 h 6199731"/>
                <a:gd name="connsiteX37" fmla="*/ 1485802 w 5426208"/>
                <a:gd name="connsiteY37" fmla="*/ 4878465 h 6199731"/>
                <a:gd name="connsiteX38" fmla="*/ 760003 w 5426208"/>
                <a:gd name="connsiteY38" fmla="*/ 4187470 h 6199731"/>
                <a:gd name="connsiteX39" fmla="*/ 260382 w 5426208"/>
                <a:gd name="connsiteY39" fmla="*/ 3291924 h 6199731"/>
                <a:gd name="connsiteX40" fmla="*/ 5859 w 5426208"/>
                <a:gd name="connsiteY40" fmla="*/ 2924278 h 6199731"/>
                <a:gd name="connsiteX41" fmla="*/ 109554 w 5426208"/>
                <a:gd name="connsiteY41" fmla="*/ 3518167 h 6199731"/>
                <a:gd name="connsiteX42" fmla="*/ 420638 w 5426208"/>
                <a:gd name="connsiteY42" fmla="*/ 4922761 h 6199731"/>
                <a:gd name="connsiteX43" fmla="*/ 967661 w 5426208"/>
                <a:gd name="connsiteY43" fmla="*/ 5506212 h 6199731"/>
                <a:gd name="connsiteX44" fmla="*/ 1523574 w 5426208"/>
                <a:gd name="connsiteY44" fmla="*/ 5761746 h 6199731"/>
                <a:gd name="connsiteX45" fmla="*/ 2471273 w 5426208"/>
                <a:gd name="connsiteY45" fmla="*/ 5841898 h 6199731"/>
                <a:gd name="connsiteX46" fmla="*/ 3384948 w 5426208"/>
                <a:gd name="connsiteY46" fmla="*/ 5645372 h 6199731"/>
                <a:gd name="connsiteX47" fmla="*/ 3500869 w 5426208"/>
                <a:gd name="connsiteY47" fmla="*/ 5718513 h 6199731"/>
                <a:gd name="connsiteX48" fmla="*/ 3506134 w 5426208"/>
                <a:gd name="connsiteY48" fmla="*/ 6199731 h 6199731"/>
                <a:gd name="connsiteX0" fmla="*/ 4469964 w 5426208"/>
                <a:gd name="connsiteY0" fmla="*/ 6067996 h 6199731"/>
                <a:gd name="connsiteX1" fmla="*/ 4282215 w 5426208"/>
                <a:gd name="connsiteY1" fmla="*/ 5520241 h 6199731"/>
                <a:gd name="connsiteX2" fmla="*/ 4330110 w 5426208"/>
                <a:gd name="connsiteY2" fmla="*/ 5252182 h 6199731"/>
                <a:gd name="connsiteX3" fmla="*/ 4631881 w 5426208"/>
                <a:gd name="connsiteY3" fmla="*/ 4847196 h 6199731"/>
                <a:gd name="connsiteX4" fmla="*/ 5058626 w 5426208"/>
                <a:gd name="connsiteY4" fmla="*/ 3800971 h 6199731"/>
                <a:gd name="connsiteX5" fmla="*/ 5416844 w 5426208"/>
                <a:gd name="connsiteY5" fmla="*/ 2735742 h 6199731"/>
                <a:gd name="connsiteX6" fmla="*/ 5253752 w 5426208"/>
                <a:gd name="connsiteY6" fmla="*/ 2747942 h 6199731"/>
                <a:gd name="connsiteX7" fmla="*/ 4553133 w 5426208"/>
                <a:gd name="connsiteY7" fmla="*/ 3267459 h 6199731"/>
                <a:gd name="connsiteX8" fmla="*/ 3980892 w 5426208"/>
                <a:gd name="connsiteY8" fmla="*/ 4210612 h 6199731"/>
                <a:gd name="connsiteX9" fmla="*/ 4002122 w 5426208"/>
                <a:gd name="connsiteY9" fmla="*/ 3520514 h 6199731"/>
                <a:gd name="connsiteX10" fmla="*/ 4261463 w 5426208"/>
                <a:gd name="connsiteY10" fmla="*/ 1983300 h 6199731"/>
                <a:gd name="connsiteX11" fmla="*/ 4416873 w 5426208"/>
                <a:gd name="connsiteY11" fmla="*/ 1383760 h 6199731"/>
                <a:gd name="connsiteX12" fmla="*/ 4596120 w 5426208"/>
                <a:gd name="connsiteY12" fmla="*/ 925306 h 6199731"/>
                <a:gd name="connsiteX13" fmla="*/ 4049958 w 5426208"/>
                <a:gd name="connsiteY13" fmla="*/ 1199173 h 6199731"/>
                <a:gd name="connsiteX14" fmla="*/ 3488008 w 5426208"/>
                <a:gd name="connsiteY14" fmla="*/ 2315594 h 6199731"/>
                <a:gd name="connsiteX15" fmla="*/ 3287203 w 5426208"/>
                <a:gd name="connsiteY15" fmla="*/ 3409267 h 6199731"/>
                <a:gd name="connsiteX16" fmla="*/ 3292845 w 5426208"/>
                <a:gd name="connsiteY16" fmla="*/ 4093202 h 6199731"/>
                <a:gd name="connsiteX17" fmla="*/ 3192806 w 5426208"/>
                <a:gd name="connsiteY17" fmla="*/ 3842808 h 6199731"/>
                <a:gd name="connsiteX18" fmla="*/ 3006290 w 5426208"/>
                <a:gd name="connsiteY18" fmla="*/ 2973076 h 6199731"/>
                <a:gd name="connsiteX19" fmla="*/ 2437902 w 5426208"/>
                <a:gd name="connsiteY19" fmla="*/ 1628845 h 6199731"/>
                <a:gd name="connsiteX20" fmla="*/ 2086078 w 5426208"/>
                <a:gd name="connsiteY20" fmla="*/ 683692 h 6199731"/>
                <a:gd name="connsiteX21" fmla="*/ 1976061 w 5426208"/>
                <a:gd name="connsiteY21" fmla="*/ 237639 h 6199731"/>
                <a:gd name="connsiteX22" fmla="*/ 1853512 w 5426208"/>
                <a:gd name="connsiteY22" fmla="*/ 1969 h 6199731"/>
                <a:gd name="connsiteX23" fmla="*/ 1674403 w 5426208"/>
                <a:gd name="connsiteY23" fmla="*/ 360188 h 6199731"/>
                <a:gd name="connsiteX24" fmla="*/ 1504721 w 5426208"/>
                <a:gd name="connsiteY24" fmla="*/ 1415990 h 6199731"/>
                <a:gd name="connsiteX25" fmla="*/ 1919500 w 5426208"/>
                <a:gd name="connsiteY25" fmla="*/ 2745169 h 6199731"/>
                <a:gd name="connsiteX26" fmla="*/ 2511779 w 5426208"/>
                <a:gd name="connsiteY26" fmla="*/ 3912880 h 6199731"/>
                <a:gd name="connsiteX27" fmla="*/ 2507282 w 5426208"/>
                <a:gd name="connsiteY27" fmla="*/ 4079031 h 6199731"/>
                <a:gd name="connsiteX28" fmla="*/ 1259624 w 5426208"/>
                <a:gd name="connsiteY28" fmla="*/ 2566060 h 6199731"/>
                <a:gd name="connsiteX29" fmla="*/ 760003 w 5426208"/>
                <a:gd name="connsiteY29" fmla="*/ 2019305 h 6199731"/>
                <a:gd name="connsiteX30" fmla="*/ 213248 w 5426208"/>
                <a:gd name="connsiteY30" fmla="*/ 1510258 h 6199731"/>
                <a:gd name="connsiteX31" fmla="*/ 213248 w 5426208"/>
                <a:gd name="connsiteY31" fmla="*/ 1642233 h 6199731"/>
                <a:gd name="connsiteX32" fmla="*/ 694015 w 5426208"/>
                <a:gd name="connsiteY32" fmla="*/ 2980839 h 6199731"/>
                <a:gd name="connsiteX33" fmla="*/ 1253280 w 5426208"/>
                <a:gd name="connsiteY33" fmla="*/ 4010799 h 6199731"/>
                <a:gd name="connsiteX34" fmla="*/ 2015715 w 5426208"/>
                <a:gd name="connsiteY34" fmla="*/ 4652101 h 6199731"/>
                <a:gd name="connsiteX35" fmla="*/ 2631307 w 5426208"/>
                <a:gd name="connsiteY35" fmla="*/ 4974554 h 6199731"/>
                <a:gd name="connsiteX36" fmla="*/ 2258473 w 5426208"/>
                <a:gd name="connsiteY36" fmla="*/ 5048147 h 6199731"/>
                <a:gd name="connsiteX37" fmla="*/ 1485802 w 5426208"/>
                <a:gd name="connsiteY37" fmla="*/ 4878465 h 6199731"/>
                <a:gd name="connsiteX38" fmla="*/ 760003 w 5426208"/>
                <a:gd name="connsiteY38" fmla="*/ 4187470 h 6199731"/>
                <a:gd name="connsiteX39" fmla="*/ 260382 w 5426208"/>
                <a:gd name="connsiteY39" fmla="*/ 3291924 h 6199731"/>
                <a:gd name="connsiteX40" fmla="*/ 5859 w 5426208"/>
                <a:gd name="connsiteY40" fmla="*/ 2924278 h 6199731"/>
                <a:gd name="connsiteX41" fmla="*/ 109554 w 5426208"/>
                <a:gd name="connsiteY41" fmla="*/ 3518167 h 6199731"/>
                <a:gd name="connsiteX42" fmla="*/ 420638 w 5426208"/>
                <a:gd name="connsiteY42" fmla="*/ 4922761 h 6199731"/>
                <a:gd name="connsiteX43" fmla="*/ 967661 w 5426208"/>
                <a:gd name="connsiteY43" fmla="*/ 5506212 h 6199731"/>
                <a:gd name="connsiteX44" fmla="*/ 1523574 w 5426208"/>
                <a:gd name="connsiteY44" fmla="*/ 5761746 h 6199731"/>
                <a:gd name="connsiteX45" fmla="*/ 2471273 w 5426208"/>
                <a:gd name="connsiteY45" fmla="*/ 5841898 h 6199731"/>
                <a:gd name="connsiteX46" fmla="*/ 3384948 w 5426208"/>
                <a:gd name="connsiteY46" fmla="*/ 5645372 h 6199731"/>
                <a:gd name="connsiteX47" fmla="*/ 3500869 w 5426208"/>
                <a:gd name="connsiteY47" fmla="*/ 5718513 h 6199731"/>
                <a:gd name="connsiteX48" fmla="*/ 3506134 w 5426208"/>
                <a:gd name="connsiteY48" fmla="*/ 6199731 h 6199731"/>
                <a:gd name="connsiteX0" fmla="*/ 4469964 w 5426208"/>
                <a:gd name="connsiteY0" fmla="*/ 6067996 h 6199731"/>
                <a:gd name="connsiteX1" fmla="*/ 4282215 w 5426208"/>
                <a:gd name="connsiteY1" fmla="*/ 5520241 h 6199731"/>
                <a:gd name="connsiteX2" fmla="*/ 4330110 w 5426208"/>
                <a:gd name="connsiteY2" fmla="*/ 5252182 h 6199731"/>
                <a:gd name="connsiteX3" fmla="*/ 4631881 w 5426208"/>
                <a:gd name="connsiteY3" fmla="*/ 4847196 h 6199731"/>
                <a:gd name="connsiteX4" fmla="*/ 5058626 w 5426208"/>
                <a:gd name="connsiteY4" fmla="*/ 3800971 h 6199731"/>
                <a:gd name="connsiteX5" fmla="*/ 5416844 w 5426208"/>
                <a:gd name="connsiteY5" fmla="*/ 2735742 h 6199731"/>
                <a:gd name="connsiteX6" fmla="*/ 5253752 w 5426208"/>
                <a:gd name="connsiteY6" fmla="*/ 2747942 h 6199731"/>
                <a:gd name="connsiteX7" fmla="*/ 4553133 w 5426208"/>
                <a:gd name="connsiteY7" fmla="*/ 3267459 h 6199731"/>
                <a:gd name="connsiteX8" fmla="*/ 3980892 w 5426208"/>
                <a:gd name="connsiteY8" fmla="*/ 4210612 h 6199731"/>
                <a:gd name="connsiteX9" fmla="*/ 4002122 w 5426208"/>
                <a:gd name="connsiteY9" fmla="*/ 3520514 h 6199731"/>
                <a:gd name="connsiteX10" fmla="*/ 4261463 w 5426208"/>
                <a:gd name="connsiteY10" fmla="*/ 1983300 h 6199731"/>
                <a:gd name="connsiteX11" fmla="*/ 4416873 w 5426208"/>
                <a:gd name="connsiteY11" fmla="*/ 1383760 h 6199731"/>
                <a:gd name="connsiteX12" fmla="*/ 4596120 w 5426208"/>
                <a:gd name="connsiteY12" fmla="*/ 925306 h 6199731"/>
                <a:gd name="connsiteX13" fmla="*/ 4049958 w 5426208"/>
                <a:gd name="connsiteY13" fmla="*/ 1199173 h 6199731"/>
                <a:gd name="connsiteX14" fmla="*/ 3488008 w 5426208"/>
                <a:gd name="connsiteY14" fmla="*/ 2315594 h 6199731"/>
                <a:gd name="connsiteX15" fmla="*/ 3287203 w 5426208"/>
                <a:gd name="connsiteY15" fmla="*/ 3409267 h 6199731"/>
                <a:gd name="connsiteX16" fmla="*/ 3292845 w 5426208"/>
                <a:gd name="connsiteY16" fmla="*/ 4093202 h 6199731"/>
                <a:gd name="connsiteX17" fmla="*/ 3192806 w 5426208"/>
                <a:gd name="connsiteY17" fmla="*/ 3842808 h 6199731"/>
                <a:gd name="connsiteX18" fmla="*/ 3006290 w 5426208"/>
                <a:gd name="connsiteY18" fmla="*/ 2973076 h 6199731"/>
                <a:gd name="connsiteX19" fmla="*/ 2437902 w 5426208"/>
                <a:gd name="connsiteY19" fmla="*/ 1628845 h 6199731"/>
                <a:gd name="connsiteX20" fmla="*/ 2086078 w 5426208"/>
                <a:gd name="connsiteY20" fmla="*/ 683692 h 6199731"/>
                <a:gd name="connsiteX21" fmla="*/ 1976061 w 5426208"/>
                <a:gd name="connsiteY21" fmla="*/ 237639 h 6199731"/>
                <a:gd name="connsiteX22" fmla="*/ 1853512 w 5426208"/>
                <a:gd name="connsiteY22" fmla="*/ 1969 h 6199731"/>
                <a:gd name="connsiteX23" fmla="*/ 1674403 w 5426208"/>
                <a:gd name="connsiteY23" fmla="*/ 360188 h 6199731"/>
                <a:gd name="connsiteX24" fmla="*/ 1504721 w 5426208"/>
                <a:gd name="connsiteY24" fmla="*/ 1415990 h 6199731"/>
                <a:gd name="connsiteX25" fmla="*/ 1919500 w 5426208"/>
                <a:gd name="connsiteY25" fmla="*/ 2745169 h 6199731"/>
                <a:gd name="connsiteX26" fmla="*/ 2511779 w 5426208"/>
                <a:gd name="connsiteY26" fmla="*/ 3912880 h 6199731"/>
                <a:gd name="connsiteX27" fmla="*/ 2507282 w 5426208"/>
                <a:gd name="connsiteY27" fmla="*/ 4079031 h 6199731"/>
                <a:gd name="connsiteX28" fmla="*/ 1259624 w 5426208"/>
                <a:gd name="connsiteY28" fmla="*/ 2566060 h 6199731"/>
                <a:gd name="connsiteX29" fmla="*/ 760003 w 5426208"/>
                <a:gd name="connsiteY29" fmla="*/ 2019305 h 6199731"/>
                <a:gd name="connsiteX30" fmla="*/ 213248 w 5426208"/>
                <a:gd name="connsiteY30" fmla="*/ 1510258 h 6199731"/>
                <a:gd name="connsiteX31" fmla="*/ 213248 w 5426208"/>
                <a:gd name="connsiteY31" fmla="*/ 1642233 h 6199731"/>
                <a:gd name="connsiteX32" fmla="*/ 694015 w 5426208"/>
                <a:gd name="connsiteY32" fmla="*/ 2980839 h 6199731"/>
                <a:gd name="connsiteX33" fmla="*/ 1253280 w 5426208"/>
                <a:gd name="connsiteY33" fmla="*/ 4010799 h 6199731"/>
                <a:gd name="connsiteX34" fmla="*/ 2015715 w 5426208"/>
                <a:gd name="connsiteY34" fmla="*/ 4652101 h 6199731"/>
                <a:gd name="connsiteX35" fmla="*/ 2631307 w 5426208"/>
                <a:gd name="connsiteY35" fmla="*/ 4974554 h 6199731"/>
                <a:gd name="connsiteX36" fmla="*/ 2175214 w 5426208"/>
                <a:gd name="connsiteY36" fmla="*/ 5005357 h 6199731"/>
                <a:gd name="connsiteX37" fmla="*/ 1485802 w 5426208"/>
                <a:gd name="connsiteY37" fmla="*/ 4878465 h 6199731"/>
                <a:gd name="connsiteX38" fmla="*/ 760003 w 5426208"/>
                <a:gd name="connsiteY38" fmla="*/ 4187470 h 6199731"/>
                <a:gd name="connsiteX39" fmla="*/ 260382 w 5426208"/>
                <a:gd name="connsiteY39" fmla="*/ 3291924 h 6199731"/>
                <a:gd name="connsiteX40" fmla="*/ 5859 w 5426208"/>
                <a:gd name="connsiteY40" fmla="*/ 2924278 h 6199731"/>
                <a:gd name="connsiteX41" fmla="*/ 109554 w 5426208"/>
                <a:gd name="connsiteY41" fmla="*/ 3518167 h 6199731"/>
                <a:gd name="connsiteX42" fmla="*/ 420638 w 5426208"/>
                <a:gd name="connsiteY42" fmla="*/ 4922761 h 6199731"/>
                <a:gd name="connsiteX43" fmla="*/ 967661 w 5426208"/>
                <a:gd name="connsiteY43" fmla="*/ 5506212 h 6199731"/>
                <a:gd name="connsiteX44" fmla="*/ 1523574 w 5426208"/>
                <a:gd name="connsiteY44" fmla="*/ 5761746 h 6199731"/>
                <a:gd name="connsiteX45" fmla="*/ 2471273 w 5426208"/>
                <a:gd name="connsiteY45" fmla="*/ 5841898 h 6199731"/>
                <a:gd name="connsiteX46" fmla="*/ 3384948 w 5426208"/>
                <a:gd name="connsiteY46" fmla="*/ 5645372 h 6199731"/>
                <a:gd name="connsiteX47" fmla="*/ 3500869 w 5426208"/>
                <a:gd name="connsiteY47" fmla="*/ 5718513 h 6199731"/>
                <a:gd name="connsiteX48" fmla="*/ 3506134 w 5426208"/>
                <a:gd name="connsiteY48" fmla="*/ 6199731 h 6199731"/>
                <a:gd name="connsiteX0" fmla="*/ 4469964 w 5426208"/>
                <a:gd name="connsiteY0" fmla="*/ 6067996 h 6199731"/>
                <a:gd name="connsiteX1" fmla="*/ 4282215 w 5426208"/>
                <a:gd name="connsiteY1" fmla="*/ 5520241 h 6199731"/>
                <a:gd name="connsiteX2" fmla="*/ 4330110 w 5426208"/>
                <a:gd name="connsiteY2" fmla="*/ 5252182 h 6199731"/>
                <a:gd name="connsiteX3" fmla="*/ 4631881 w 5426208"/>
                <a:gd name="connsiteY3" fmla="*/ 4847196 h 6199731"/>
                <a:gd name="connsiteX4" fmla="*/ 5058626 w 5426208"/>
                <a:gd name="connsiteY4" fmla="*/ 3800971 h 6199731"/>
                <a:gd name="connsiteX5" fmla="*/ 5416844 w 5426208"/>
                <a:gd name="connsiteY5" fmla="*/ 2735742 h 6199731"/>
                <a:gd name="connsiteX6" fmla="*/ 5253752 w 5426208"/>
                <a:gd name="connsiteY6" fmla="*/ 2747942 h 6199731"/>
                <a:gd name="connsiteX7" fmla="*/ 4553133 w 5426208"/>
                <a:gd name="connsiteY7" fmla="*/ 3267459 h 6199731"/>
                <a:gd name="connsiteX8" fmla="*/ 3980892 w 5426208"/>
                <a:gd name="connsiteY8" fmla="*/ 4210612 h 6199731"/>
                <a:gd name="connsiteX9" fmla="*/ 4002122 w 5426208"/>
                <a:gd name="connsiteY9" fmla="*/ 3520514 h 6199731"/>
                <a:gd name="connsiteX10" fmla="*/ 4261463 w 5426208"/>
                <a:gd name="connsiteY10" fmla="*/ 1983300 h 6199731"/>
                <a:gd name="connsiteX11" fmla="*/ 4416873 w 5426208"/>
                <a:gd name="connsiteY11" fmla="*/ 1383760 h 6199731"/>
                <a:gd name="connsiteX12" fmla="*/ 4596120 w 5426208"/>
                <a:gd name="connsiteY12" fmla="*/ 925306 h 6199731"/>
                <a:gd name="connsiteX13" fmla="*/ 4049958 w 5426208"/>
                <a:gd name="connsiteY13" fmla="*/ 1199173 h 6199731"/>
                <a:gd name="connsiteX14" fmla="*/ 3488008 w 5426208"/>
                <a:gd name="connsiteY14" fmla="*/ 2315594 h 6199731"/>
                <a:gd name="connsiteX15" fmla="*/ 3287203 w 5426208"/>
                <a:gd name="connsiteY15" fmla="*/ 3409267 h 6199731"/>
                <a:gd name="connsiteX16" fmla="*/ 3292845 w 5426208"/>
                <a:gd name="connsiteY16" fmla="*/ 4093202 h 6199731"/>
                <a:gd name="connsiteX17" fmla="*/ 3192806 w 5426208"/>
                <a:gd name="connsiteY17" fmla="*/ 3842808 h 6199731"/>
                <a:gd name="connsiteX18" fmla="*/ 3006290 w 5426208"/>
                <a:gd name="connsiteY18" fmla="*/ 2973076 h 6199731"/>
                <a:gd name="connsiteX19" fmla="*/ 2437902 w 5426208"/>
                <a:gd name="connsiteY19" fmla="*/ 1628845 h 6199731"/>
                <a:gd name="connsiteX20" fmla="*/ 2086078 w 5426208"/>
                <a:gd name="connsiteY20" fmla="*/ 683692 h 6199731"/>
                <a:gd name="connsiteX21" fmla="*/ 1976061 w 5426208"/>
                <a:gd name="connsiteY21" fmla="*/ 237639 h 6199731"/>
                <a:gd name="connsiteX22" fmla="*/ 1853512 w 5426208"/>
                <a:gd name="connsiteY22" fmla="*/ 1969 h 6199731"/>
                <a:gd name="connsiteX23" fmla="*/ 1674403 w 5426208"/>
                <a:gd name="connsiteY23" fmla="*/ 360188 h 6199731"/>
                <a:gd name="connsiteX24" fmla="*/ 1504721 w 5426208"/>
                <a:gd name="connsiteY24" fmla="*/ 1415990 h 6199731"/>
                <a:gd name="connsiteX25" fmla="*/ 1919500 w 5426208"/>
                <a:gd name="connsiteY25" fmla="*/ 2745169 h 6199731"/>
                <a:gd name="connsiteX26" fmla="*/ 2511779 w 5426208"/>
                <a:gd name="connsiteY26" fmla="*/ 3912880 h 6199731"/>
                <a:gd name="connsiteX27" fmla="*/ 2507282 w 5426208"/>
                <a:gd name="connsiteY27" fmla="*/ 4079031 h 6199731"/>
                <a:gd name="connsiteX28" fmla="*/ 1259624 w 5426208"/>
                <a:gd name="connsiteY28" fmla="*/ 2566060 h 6199731"/>
                <a:gd name="connsiteX29" fmla="*/ 760003 w 5426208"/>
                <a:gd name="connsiteY29" fmla="*/ 2019305 h 6199731"/>
                <a:gd name="connsiteX30" fmla="*/ 213248 w 5426208"/>
                <a:gd name="connsiteY30" fmla="*/ 1510258 h 6199731"/>
                <a:gd name="connsiteX31" fmla="*/ 213248 w 5426208"/>
                <a:gd name="connsiteY31" fmla="*/ 1642233 h 6199731"/>
                <a:gd name="connsiteX32" fmla="*/ 694015 w 5426208"/>
                <a:gd name="connsiteY32" fmla="*/ 2980839 h 6199731"/>
                <a:gd name="connsiteX33" fmla="*/ 1253280 w 5426208"/>
                <a:gd name="connsiteY33" fmla="*/ 4010799 h 6199731"/>
                <a:gd name="connsiteX34" fmla="*/ 2015715 w 5426208"/>
                <a:gd name="connsiteY34" fmla="*/ 4652101 h 6199731"/>
                <a:gd name="connsiteX35" fmla="*/ 2631307 w 5426208"/>
                <a:gd name="connsiteY35" fmla="*/ 4974554 h 6199731"/>
                <a:gd name="connsiteX36" fmla="*/ 2175214 w 5426208"/>
                <a:gd name="connsiteY36" fmla="*/ 5005357 h 6199731"/>
                <a:gd name="connsiteX37" fmla="*/ 1502268 w 5426208"/>
                <a:gd name="connsiteY37" fmla="*/ 4791324 h 6199731"/>
                <a:gd name="connsiteX38" fmla="*/ 760003 w 5426208"/>
                <a:gd name="connsiteY38" fmla="*/ 4187470 h 6199731"/>
                <a:gd name="connsiteX39" fmla="*/ 260382 w 5426208"/>
                <a:gd name="connsiteY39" fmla="*/ 3291924 h 6199731"/>
                <a:gd name="connsiteX40" fmla="*/ 5859 w 5426208"/>
                <a:gd name="connsiteY40" fmla="*/ 2924278 h 6199731"/>
                <a:gd name="connsiteX41" fmla="*/ 109554 w 5426208"/>
                <a:gd name="connsiteY41" fmla="*/ 3518167 h 6199731"/>
                <a:gd name="connsiteX42" fmla="*/ 420638 w 5426208"/>
                <a:gd name="connsiteY42" fmla="*/ 4922761 h 6199731"/>
                <a:gd name="connsiteX43" fmla="*/ 967661 w 5426208"/>
                <a:gd name="connsiteY43" fmla="*/ 5506212 h 6199731"/>
                <a:gd name="connsiteX44" fmla="*/ 1523574 w 5426208"/>
                <a:gd name="connsiteY44" fmla="*/ 5761746 h 6199731"/>
                <a:gd name="connsiteX45" fmla="*/ 2471273 w 5426208"/>
                <a:gd name="connsiteY45" fmla="*/ 5841898 h 6199731"/>
                <a:gd name="connsiteX46" fmla="*/ 3384948 w 5426208"/>
                <a:gd name="connsiteY46" fmla="*/ 5645372 h 6199731"/>
                <a:gd name="connsiteX47" fmla="*/ 3500869 w 5426208"/>
                <a:gd name="connsiteY47" fmla="*/ 5718513 h 6199731"/>
                <a:gd name="connsiteX48" fmla="*/ 3506134 w 5426208"/>
                <a:gd name="connsiteY48" fmla="*/ 6199731 h 6199731"/>
                <a:gd name="connsiteX0" fmla="*/ 4469964 w 5426208"/>
                <a:gd name="connsiteY0" fmla="*/ 6067996 h 6199731"/>
                <a:gd name="connsiteX1" fmla="*/ 4282215 w 5426208"/>
                <a:gd name="connsiteY1" fmla="*/ 5520241 h 6199731"/>
                <a:gd name="connsiteX2" fmla="*/ 4330110 w 5426208"/>
                <a:gd name="connsiteY2" fmla="*/ 5252182 h 6199731"/>
                <a:gd name="connsiteX3" fmla="*/ 4631881 w 5426208"/>
                <a:gd name="connsiteY3" fmla="*/ 4847196 h 6199731"/>
                <a:gd name="connsiteX4" fmla="*/ 5058626 w 5426208"/>
                <a:gd name="connsiteY4" fmla="*/ 3800971 h 6199731"/>
                <a:gd name="connsiteX5" fmla="*/ 5416844 w 5426208"/>
                <a:gd name="connsiteY5" fmla="*/ 2735742 h 6199731"/>
                <a:gd name="connsiteX6" fmla="*/ 5253752 w 5426208"/>
                <a:gd name="connsiteY6" fmla="*/ 2747942 h 6199731"/>
                <a:gd name="connsiteX7" fmla="*/ 4553133 w 5426208"/>
                <a:gd name="connsiteY7" fmla="*/ 3267459 h 6199731"/>
                <a:gd name="connsiteX8" fmla="*/ 3980892 w 5426208"/>
                <a:gd name="connsiteY8" fmla="*/ 4210612 h 6199731"/>
                <a:gd name="connsiteX9" fmla="*/ 4002122 w 5426208"/>
                <a:gd name="connsiteY9" fmla="*/ 3520514 h 6199731"/>
                <a:gd name="connsiteX10" fmla="*/ 4261463 w 5426208"/>
                <a:gd name="connsiteY10" fmla="*/ 1983300 h 6199731"/>
                <a:gd name="connsiteX11" fmla="*/ 4416873 w 5426208"/>
                <a:gd name="connsiteY11" fmla="*/ 1383760 h 6199731"/>
                <a:gd name="connsiteX12" fmla="*/ 4596120 w 5426208"/>
                <a:gd name="connsiteY12" fmla="*/ 925306 h 6199731"/>
                <a:gd name="connsiteX13" fmla="*/ 4049958 w 5426208"/>
                <a:gd name="connsiteY13" fmla="*/ 1199173 h 6199731"/>
                <a:gd name="connsiteX14" fmla="*/ 3488008 w 5426208"/>
                <a:gd name="connsiteY14" fmla="*/ 2315594 h 6199731"/>
                <a:gd name="connsiteX15" fmla="*/ 3287203 w 5426208"/>
                <a:gd name="connsiteY15" fmla="*/ 3409267 h 6199731"/>
                <a:gd name="connsiteX16" fmla="*/ 3292845 w 5426208"/>
                <a:gd name="connsiteY16" fmla="*/ 4093202 h 6199731"/>
                <a:gd name="connsiteX17" fmla="*/ 3192806 w 5426208"/>
                <a:gd name="connsiteY17" fmla="*/ 3842808 h 6199731"/>
                <a:gd name="connsiteX18" fmla="*/ 3006290 w 5426208"/>
                <a:gd name="connsiteY18" fmla="*/ 2973076 h 6199731"/>
                <a:gd name="connsiteX19" fmla="*/ 2437902 w 5426208"/>
                <a:gd name="connsiteY19" fmla="*/ 1628845 h 6199731"/>
                <a:gd name="connsiteX20" fmla="*/ 2086078 w 5426208"/>
                <a:gd name="connsiteY20" fmla="*/ 683692 h 6199731"/>
                <a:gd name="connsiteX21" fmla="*/ 1976061 w 5426208"/>
                <a:gd name="connsiteY21" fmla="*/ 237639 h 6199731"/>
                <a:gd name="connsiteX22" fmla="*/ 1853512 w 5426208"/>
                <a:gd name="connsiteY22" fmla="*/ 1969 h 6199731"/>
                <a:gd name="connsiteX23" fmla="*/ 1674403 w 5426208"/>
                <a:gd name="connsiteY23" fmla="*/ 360188 h 6199731"/>
                <a:gd name="connsiteX24" fmla="*/ 1504721 w 5426208"/>
                <a:gd name="connsiteY24" fmla="*/ 1415990 h 6199731"/>
                <a:gd name="connsiteX25" fmla="*/ 1919500 w 5426208"/>
                <a:gd name="connsiteY25" fmla="*/ 2745169 h 6199731"/>
                <a:gd name="connsiteX26" fmla="*/ 2511779 w 5426208"/>
                <a:gd name="connsiteY26" fmla="*/ 3912880 h 6199731"/>
                <a:gd name="connsiteX27" fmla="*/ 2507282 w 5426208"/>
                <a:gd name="connsiteY27" fmla="*/ 4079031 h 6199731"/>
                <a:gd name="connsiteX28" fmla="*/ 1259624 w 5426208"/>
                <a:gd name="connsiteY28" fmla="*/ 2566060 h 6199731"/>
                <a:gd name="connsiteX29" fmla="*/ 760003 w 5426208"/>
                <a:gd name="connsiteY29" fmla="*/ 2019305 h 6199731"/>
                <a:gd name="connsiteX30" fmla="*/ 213248 w 5426208"/>
                <a:gd name="connsiteY30" fmla="*/ 1510258 h 6199731"/>
                <a:gd name="connsiteX31" fmla="*/ 213248 w 5426208"/>
                <a:gd name="connsiteY31" fmla="*/ 1642233 h 6199731"/>
                <a:gd name="connsiteX32" fmla="*/ 694015 w 5426208"/>
                <a:gd name="connsiteY32" fmla="*/ 2980839 h 6199731"/>
                <a:gd name="connsiteX33" fmla="*/ 1253280 w 5426208"/>
                <a:gd name="connsiteY33" fmla="*/ 4010799 h 6199731"/>
                <a:gd name="connsiteX34" fmla="*/ 2015715 w 5426208"/>
                <a:gd name="connsiteY34" fmla="*/ 4652101 h 6199731"/>
                <a:gd name="connsiteX35" fmla="*/ 2631307 w 5426208"/>
                <a:gd name="connsiteY35" fmla="*/ 4974554 h 6199731"/>
                <a:gd name="connsiteX36" fmla="*/ 2175214 w 5426208"/>
                <a:gd name="connsiteY36" fmla="*/ 5005357 h 6199731"/>
                <a:gd name="connsiteX37" fmla="*/ 1502268 w 5426208"/>
                <a:gd name="connsiteY37" fmla="*/ 4791324 h 6199731"/>
                <a:gd name="connsiteX38" fmla="*/ 760003 w 5426208"/>
                <a:gd name="connsiteY38" fmla="*/ 4187470 h 6199731"/>
                <a:gd name="connsiteX39" fmla="*/ 260382 w 5426208"/>
                <a:gd name="connsiteY39" fmla="*/ 3291924 h 6199731"/>
                <a:gd name="connsiteX40" fmla="*/ 5859 w 5426208"/>
                <a:gd name="connsiteY40" fmla="*/ 2924278 h 6199731"/>
                <a:gd name="connsiteX41" fmla="*/ 109554 w 5426208"/>
                <a:gd name="connsiteY41" fmla="*/ 3518167 h 6199731"/>
                <a:gd name="connsiteX42" fmla="*/ 420638 w 5426208"/>
                <a:gd name="connsiteY42" fmla="*/ 4922761 h 6199731"/>
                <a:gd name="connsiteX43" fmla="*/ 967661 w 5426208"/>
                <a:gd name="connsiteY43" fmla="*/ 5506212 h 6199731"/>
                <a:gd name="connsiteX44" fmla="*/ 1523574 w 5426208"/>
                <a:gd name="connsiteY44" fmla="*/ 5761746 h 6199731"/>
                <a:gd name="connsiteX45" fmla="*/ 2471273 w 5426208"/>
                <a:gd name="connsiteY45" fmla="*/ 5841898 h 6199731"/>
                <a:gd name="connsiteX46" fmla="*/ 3384948 w 5426208"/>
                <a:gd name="connsiteY46" fmla="*/ 5645372 h 6199731"/>
                <a:gd name="connsiteX47" fmla="*/ 3500869 w 5426208"/>
                <a:gd name="connsiteY47" fmla="*/ 5718513 h 6199731"/>
                <a:gd name="connsiteX48" fmla="*/ 3506134 w 5426208"/>
                <a:gd name="connsiteY48" fmla="*/ 6199731 h 6199731"/>
                <a:gd name="connsiteX0" fmla="*/ 4469964 w 5426208"/>
                <a:gd name="connsiteY0" fmla="*/ 6068369 h 6200104"/>
                <a:gd name="connsiteX1" fmla="*/ 4282215 w 5426208"/>
                <a:gd name="connsiteY1" fmla="*/ 5520614 h 6200104"/>
                <a:gd name="connsiteX2" fmla="*/ 4330110 w 5426208"/>
                <a:gd name="connsiteY2" fmla="*/ 5252555 h 6200104"/>
                <a:gd name="connsiteX3" fmla="*/ 4631881 w 5426208"/>
                <a:gd name="connsiteY3" fmla="*/ 4847569 h 6200104"/>
                <a:gd name="connsiteX4" fmla="*/ 5058626 w 5426208"/>
                <a:gd name="connsiteY4" fmla="*/ 3801344 h 6200104"/>
                <a:gd name="connsiteX5" fmla="*/ 5416844 w 5426208"/>
                <a:gd name="connsiteY5" fmla="*/ 2736115 h 6200104"/>
                <a:gd name="connsiteX6" fmla="*/ 5253752 w 5426208"/>
                <a:gd name="connsiteY6" fmla="*/ 2748315 h 6200104"/>
                <a:gd name="connsiteX7" fmla="*/ 4553133 w 5426208"/>
                <a:gd name="connsiteY7" fmla="*/ 3267832 h 6200104"/>
                <a:gd name="connsiteX8" fmla="*/ 3980892 w 5426208"/>
                <a:gd name="connsiteY8" fmla="*/ 4210985 h 6200104"/>
                <a:gd name="connsiteX9" fmla="*/ 4002122 w 5426208"/>
                <a:gd name="connsiteY9" fmla="*/ 3520887 h 6200104"/>
                <a:gd name="connsiteX10" fmla="*/ 4261463 w 5426208"/>
                <a:gd name="connsiteY10" fmla="*/ 1983673 h 6200104"/>
                <a:gd name="connsiteX11" fmla="*/ 4416873 w 5426208"/>
                <a:gd name="connsiteY11" fmla="*/ 1384133 h 6200104"/>
                <a:gd name="connsiteX12" fmla="*/ 4596120 w 5426208"/>
                <a:gd name="connsiteY12" fmla="*/ 925679 h 6200104"/>
                <a:gd name="connsiteX13" fmla="*/ 4049958 w 5426208"/>
                <a:gd name="connsiteY13" fmla="*/ 1199546 h 6200104"/>
                <a:gd name="connsiteX14" fmla="*/ 3488008 w 5426208"/>
                <a:gd name="connsiteY14" fmla="*/ 2315967 h 6200104"/>
                <a:gd name="connsiteX15" fmla="*/ 3287203 w 5426208"/>
                <a:gd name="connsiteY15" fmla="*/ 3409640 h 6200104"/>
                <a:gd name="connsiteX16" fmla="*/ 3292845 w 5426208"/>
                <a:gd name="connsiteY16" fmla="*/ 4093575 h 6200104"/>
                <a:gd name="connsiteX17" fmla="*/ 3192806 w 5426208"/>
                <a:gd name="connsiteY17" fmla="*/ 3843181 h 6200104"/>
                <a:gd name="connsiteX18" fmla="*/ 3006290 w 5426208"/>
                <a:gd name="connsiteY18" fmla="*/ 2973449 h 6200104"/>
                <a:gd name="connsiteX19" fmla="*/ 2437902 w 5426208"/>
                <a:gd name="connsiteY19" fmla="*/ 1629218 h 6200104"/>
                <a:gd name="connsiteX20" fmla="*/ 2116465 w 5426208"/>
                <a:gd name="connsiteY20" fmla="*/ 842913 h 6200104"/>
                <a:gd name="connsiteX21" fmla="*/ 1976061 w 5426208"/>
                <a:gd name="connsiteY21" fmla="*/ 238012 h 6200104"/>
                <a:gd name="connsiteX22" fmla="*/ 1853512 w 5426208"/>
                <a:gd name="connsiteY22" fmla="*/ 2342 h 6200104"/>
                <a:gd name="connsiteX23" fmla="*/ 1674403 w 5426208"/>
                <a:gd name="connsiteY23" fmla="*/ 360561 h 6200104"/>
                <a:gd name="connsiteX24" fmla="*/ 1504721 w 5426208"/>
                <a:gd name="connsiteY24" fmla="*/ 1416363 h 6200104"/>
                <a:gd name="connsiteX25" fmla="*/ 1919500 w 5426208"/>
                <a:gd name="connsiteY25" fmla="*/ 2745542 h 6200104"/>
                <a:gd name="connsiteX26" fmla="*/ 2511779 w 5426208"/>
                <a:gd name="connsiteY26" fmla="*/ 3913253 h 6200104"/>
                <a:gd name="connsiteX27" fmla="*/ 2507282 w 5426208"/>
                <a:gd name="connsiteY27" fmla="*/ 4079404 h 6200104"/>
                <a:gd name="connsiteX28" fmla="*/ 1259624 w 5426208"/>
                <a:gd name="connsiteY28" fmla="*/ 2566433 h 6200104"/>
                <a:gd name="connsiteX29" fmla="*/ 760003 w 5426208"/>
                <a:gd name="connsiteY29" fmla="*/ 2019678 h 6200104"/>
                <a:gd name="connsiteX30" fmla="*/ 213248 w 5426208"/>
                <a:gd name="connsiteY30" fmla="*/ 1510631 h 6200104"/>
                <a:gd name="connsiteX31" fmla="*/ 213248 w 5426208"/>
                <a:gd name="connsiteY31" fmla="*/ 1642606 h 6200104"/>
                <a:gd name="connsiteX32" fmla="*/ 694015 w 5426208"/>
                <a:gd name="connsiteY32" fmla="*/ 2981212 h 6200104"/>
                <a:gd name="connsiteX33" fmla="*/ 1253280 w 5426208"/>
                <a:gd name="connsiteY33" fmla="*/ 4011172 h 6200104"/>
                <a:gd name="connsiteX34" fmla="*/ 2015715 w 5426208"/>
                <a:gd name="connsiteY34" fmla="*/ 4652474 h 6200104"/>
                <a:gd name="connsiteX35" fmla="*/ 2631307 w 5426208"/>
                <a:gd name="connsiteY35" fmla="*/ 4974927 h 6200104"/>
                <a:gd name="connsiteX36" fmla="*/ 2175214 w 5426208"/>
                <a:gd name="connsiteY36" fmla="*/ 5005730 h 6200104"/>
                <a:gd name="connsiteX37" fmla="*/ 1502268 w 5426208"/>
                <a:gd name="connsiteY37" fmla="*/ 4791697 h 6200104"/>
                <a:gd name="connsiteX38" fmla="*/ 760003 w 5426208"/>
                <a:gd name="connsiteY38" fmla="*/ 4187843 h 6200104"/>
                <a:gd name="connsiteX39" fmla="*/ 260382 w 5426208"/>
                <a:gd name="connsiteY39" fmla="*/ 3292297 h 6200104"/>
                <a:gd name="connsiteX40" fmla="*/ 5859 w 5426208"/>
                <a:gd name="connsiteY40" fmla="*/ 2924651 h 6200104"/>
                <a:gd name="connsiteX41" fmla="*/ 109554 w 5426208"/>
                <a:gd name="connsiteY41" fmla="*/ 3518540 h 6200104"/>
                <a:gd name="connsiteX42" fmla="*/ 420638 w 5426208"/>
                <a:gd name="connsiteY42" fmla="*/ 4923134 h 6200104"/>
                <a:gd name="connsiteX43" fmla="*/ 967661 w 5426208"/>
                <a:gd name="connsiteY43" fmla="*/ 5506585 h 6200104"/>
                <a:gd name="connsiteX44" fmla="*/ 1523574 w 5426208"/>
                <a:gd name="connsiteY44" fmla="*/ 5762119 h 6200104"/>
                <a:gd name="connsiteX45" fmla="*/ 2471273 w 5426208"/>
                <a:gd name="connsiteY45" fmla="*/ 5842271 h 6200104"/>
                <a:gd name="connsiteX46" fmla="*/ 3384948 w 5426208"/>
                <a:gd name="connsiteY46" fmla="*/ 5645745 h 6200104"/>
                <a:gd name="connsiteX47" fmla="*/ 3500869 w 5426208"/>
                <a:gd name="connsiteY47" fmla="*/ 5718886 h 6200104"/>
                <a:gd name="connsiteX48" fmla="*/ 3506134 w 5426208"/>
                <a:gd name="connsiteY48" fmla="*/ 6200104 h 6200104"/>
                <a:gd name="connsiteX0" fmla="*/ 4469964 w 5426208"/>
                <a:gd name="connsiteY0" fmla="*/ 6083203 h 6214938"/>
                <a:gd name="connsiteX1" fmla="*/ 4282215 w 5426208"/>
                <a:gd name="connsiteY1" fmla="*/ 5535448 h 6214938"/>
                <a:gd name="connsiteX2" fmla="*/ 4330110 w 5426208"/>
                <a:gd name="connsiteY2" fmla="*/ 5267389 h 6214938"/>
                <a:gd name="connsiteX3" fmla="*/ 4631881 w 5426208"/>
                <a:gd name="connsiteY3" fmla="*/ 4862403 h 6214938"/>
                <a:gd name="connsiteX4" fmla="*/ 5058626 w 5426208"/>
                <a:gd name="connsiteY4" fmla="*/ 3816178 h 6214938"/>
                <a:gd name="connsiteX5" fmla="*/ 5416844 w 5426208"/>
                <a:gd name="connsiteY5" fmla="*/ 2750949 h 6214938"/>
                <a:gd name="connsiteX6" fmla="*/ 5253752 w 5426208"/>
                <a:gd name="connsiteY6" fmla="*/ 2763149 h 6214938"/>
                <a:gd name="connsiteX7" fmla="*/ 4553133 w 5426208"/>
                <a:gd name="connsiteY7" fmla="*/ 3282666 h 6214938"/>
                <a:gd name="connsiteX8" fmla="*/ 3980892 w 5426208"/>
                <a:gd name="connsiteY8" fmla="*/ 4225819 h 6214938"/>
                <a:gd name="connsiteX9" fmla="*/ 4002122 w 5426208"/>
                <a:gd name="connsiteY9" fmla="*/ 3535721 h 6214938"/>
                <a:gd name="connsiteX10" fmla="*/ 4261463 w 5426208"/>
                <a:gd name="connsiteY10" fmla="*/ 1998507 h 6214938"/>
                <a:gd name="connsiteX11" fmla="*/ 4416873 w 5426208"/>
                <a:gd name="connsiteY11" fmla="*/ 1398967 h 6214938"/>
                <a:gd name="connsiteX12" fmla="*/ 4596120 w 5426208"/>
                <a:gd name="connsiteY12" fmla="*/ 940513 h 6214938"/>
                <a:gd name="connsiteX13" fmla="*/ 4049958 w 5426208"/>
                <a:gd name="connsiteY13" fmla="*/ 1214380 h 6214938"/>
                <a:gd name="connsiteX14" fmla="*/ 3488008 w 5426208"/>
                <a:gd name="connsiteY14" fmla="*/ 2330801 h 6214938"/>
                <a:gd name="connsiteX15" fmla="*/ 3287203 w 5426208"/>
                <a:gd name="connsiteY15" fmla="*/ 3424474 h 6214938"/>
                <a:gd name="connsiteX16" fmla="*/ 3292845 w 5426208"/>
                <a:gd name="connsiteY16" fmla="*/ 4108409 h 6214938"/>
                <a:gd name="connsiteX17" fmla="*/ 3192806 w 5426208"/>
                <a:gd name="connsiteY17" fmla="*/ 3858015 h 6214938"/>
                <a:gd name="connsiteX18" fmla="*/ 3006290 w 5426208"/>
                <a:gd name="connsiteY18" fmla="*/ 2988283 h 6214938"/>
                <a:gd name="connsiteX19" fmla="*/ 2437902 w 5426208"/>
                <a:gd name="connsiteY19" fmla="*/ 1644052 h 6214938"/>
                <a:gd name="connsiteX20" fmla="*/ 2116465 w 5426208"/>
                <a:gd name="connsiteY20" fmla="*/ 857747 h 6214938"/>
                <a:gd name="connsiteX21" fmla="*/ 1976061 w 5426208"/>
                <a:gd name="connsiteY21" fmla="*/ 252846 h 6214938"/>
                <a:gd name="connsiteX22" fmla="*/ 1853512 w 5426208"/>
                <a:gd name="connsiteY22" fmla="*/ 17176 h 6214938"/>
                <a:gd name="connsiteX23" fmla="*/ 1612673 w 5426208"/>
                <a:gd name="connsiteY23" fmla="*/ 683202 h 6214938"/>
                <a:gd name="connsiteX24" fmla="*/ 1504721 w 5426208"/>
                <a:gd name="connsiteY24" fmla="*/ 1431197 h 6214938"/>
                <a:gd name="connsiteX25" fmla="*/ 1919500 w 5426208"/>
                <a:gd name="connsiteY25" fmla="*/ 2760376 h 6214938"/>
                <a:gd name="connsiteX26" fmla="*/ 2511779 w 5426208"/>
                <a:gd name="connsiteY26" fmla="*/ 3928087 h 6214938"/>
                <a:gd name="connsiteX27" fmla="*/ 2507282 w 5426208"/>
                <a:gd name="connsiteY27" fmla="*/ 4094238 h 6214938"/>
                <a:gd name="connsiteX28" fmla="*/ 1259624 w 5426208"/>
                <a:gd name="connsiteY28" fmla="*/ 2581267 h 6214938"/>
                <a:gd name="connsiteX29" fmla="*/ 760003 w 5426208"/>
                <a:gd name="connsiteY29" fmla="*/ 2034512 h 6214938"/>
                <a:gd name="connsiteX30" fmla="*/ 213248 w 5426208"/>
                <a:gd name="connsiteY30" fmla="*/ 1525465 h 6214938"/>
                <a:gd name="connsiteX31" fmla="*/ 213248 w 5426208"/>
                <a:gd name="connsiteY31" fmla="*/ 1657440 h 6214938"/>
                <a:gd name="connsiteX32" fmla="*/ 694015 w 5426208"/>
                <a:gd name="connsiteY32" fmla="*/ 2996046 h 6214938"/>
                <a:gd name="connsiteX33" fmla="*/ 1253280 w 5426208"/>
                <a:gd name="connsiteY33" fmla="*/ 4026006 h 6214938"/>
                <a:gd name="connsiteX34" fmla="*/ 2015715 w 5426208"/>
                <a:gd name="connsiteY34" fmla="*/ 4667308 h 6214938"/>
                <a:gd name="connsiteX35" fmla="*/ 2631307 w 5426208"/>
                <a:gd name="connsiteY35" fmla="*/ 4989761 h 6214938"/>
                <a:gd name="connsiteX36" fmla="*/ 2175214 w 5426208"/>
                <a:gd name="connsiteY36" fmla="*/ 5020564 h 6214938"/>
                <a:gd name="connsiteX37" fmla="*/ 1502268 w 5426208"/>
                <a:gd name="connsiteY37" fmla="*/ 4806531 h 6214938"/>
                <a:gd name="connsiteX38" fmla="*/ 760003 w 5426208"/>
                <a:gd name="connsiteY38" fmla="*/ 4202677 h 6214938"/>
                <a:gd name="connsiteX39" fmla="*/ 260382 w 5426208"/>
                <a:gd name="connsiteY39" fmla="*/ 3307131 h 6214938"/>
                <a:gd name="connsiteX40" fmla="*/ 5859 w 5426208"/>
                <a:gd name="connsiteY40" fmla="*/ 2939485 h 6214938"/>
                <a:gd name="connsiteX41" fmla="*/ 109554 w 5426208"/>
                <a:gd name="connsiteY41" fmla="*/ 3533374 h 6214938"/>
                <a:gd name="connsiteX42" fmla="*/ 420638 w 5426208"/>
                <a:gd name="connsiteY42" fmla="*/ 4937968 h 6214938"/>
                <a:gd name="connsiteX43" fmla="*/ 967661 w 5426208"/>
                <a:gd name="connsiteY43" fmla="*/ 5521419 h 6214938"/>
                <a:gd name="connsiteX44" fmla="*/ 1523574 w 5426208"/>
                <a:gd name="connsiteY44" fmla="*/ 5776953 h 6214938"/>
                <a:gd name="connsiteX45" fmla="*/ 2471273 w 5426208"/>
                <a:gd name="connsiteY45" fmla="*/ 5857105 h 6214938"/>
                <a:gd name="connsiteX46" fmla="*/ 3384948 w 5426208"/>
                <a:gd name="connsiteY46" fmla="*/ 5660579 h 6214938"/>
                <a:gd name="connsiteX47" fmla="*/ 3500869 w 5426208"/>
                <a:gd name="connsiteY47" fmla="*/ 5733720 h 6214938"/>
                <a:gd name="connsiteX48" fmla="*/ 3506134 w 5426208"/>
                <a:gd name="connsiteY48" fmla="*/ 6214938 h 6214938"/>
                <a:gd name="connsiteX0" fmla="*/ 4469964 w 5426208"/>
                <a:gd name="connsiteY0" fmla="*/ 6068032 h 6199767"/>
                <a:gd name="connsiteX1" fmla="*/ 4282215 w 5426208"/>
                <a:gd name="connsiteY1" fmla="*/ 5520277 h 6199767"/>
                <a:gd name="connsiteX2" fmla="*/ 4330110 w 5426208"/>
                <a:gd name="connsiteY2" fmla="*/ 5252218 h 6199767"/>
                <a:gd name="connsiteX3" fmla="*/ 4631881 w 5426208"/>
                <a:gd name="connsiteY3" fmla="*/ 4847232 h 6199767"/>
                <a:gd name="connsiteX4" fmla="*/ 5058626 w 5426208"/>
                <a:gd name="connsiteY4" fmla="*/ 3801007 h 6199767"/>
                <a:gd name="connsiteX5" fmla="*/ 5416844 w 5426208"/>
                <a:gd name="connsiteY5" fmla="*/ 2735778 h 6199767"/>
                <a:gd name="connsiteX6" fmla="*/ 5253752 w 5426208"/>
                <a:gd name="connsiteY6" fmla="*/ 2747978 h 6199767"/>
                <a:gd name="connsiteX7" fmla="*/ 4553133 w 5426208"/>
                <a:gd name="connsiteY7" fmla="*/ 3267495 h 6199767"/>
                <a:gd name="connsiteX8" fmla="*/ 3980892 w 5426208"/>
                <a:gd name="connsiteY8" fmla="*/ 4210648 h 6199767"/>
                <a:gd name="connsiteX9" fmla="*/ 4002122 w 5426208"/>
                <a:gd name="connsiteY9" fmla="*/ 3520550 h 6199767"/>
                <a:gd name="connsiteX10" fmla="*/ 4261463 w 5426208"/>
                <a:gd name="connsiteY10" fmla="*/ 1983336 h 6199767"/>
                <a:gd name="connsiteX11" fmla="*/ 4416873 w 5426208"/>
                <a:gd name="connsiteY11" fmla="*/ 1383796 h 6199767"/>
                <a:gd name="connsiteX12" fmla="*/ 4596120 w 5426208"/>
                <a:gd name="connsiteY12" fmla="*/ 925342 h 6199767"/>
                <a:gd name="connsiteX13" fmla="*/ 4049958 w 5426208"/>
                <a:gd name="connsiteY13" fmla="*/ 1199209 h 6199767"/>
                <a:gd name="connsiteX14" fmla="*/ 3488008 w 5426208"/>
                <a:gd name="connsiteY14" fmla="*/ 2315630 h 6199767"/>
                <a:gd name="connsiteX15" fmla="*/ 3287203 w 5426208"/>
                <a:gd name="connsiteY15" fmla="*/ 3409303 h 6199767"/>
                <a:gd name="connsiteX16" fmla="*/ 3292845 w 5426208"/>
                <a:gd name="connsiteY16" fmla="*/ 4093238 h 6199767"/>
                <a:gd name="connsiteX17" fmla="*/ 3192806 w 5426208"/>
                <a:gd name="connsiteY17" fmla="*/ 3842844 h 6199767"/>
                <a:gd name="connsiteX18" fmla="*/ 3006290 w 5426208"/>
                <a:gd name="connsiteY18" fmla="*/ 2973112 h 6199767"/>
                <a:gd name="connsiteX19" fmla="*/ 2437902 w 5426208"/>
                <a:gd name="connsiteY19" fmla="*/ 1628881 h 6199767"/>
                <a:gd name="connsiteX20" fmla="*/ 2116465 w 5426208"/>
                <a:gd name="connsiteY20" fmla="*/ 842576 h 6199767"/>
                <a:gd name="connsiteX21" fmla="*/ 1945144 w 5426208"/>
                <a:gd name="connsiteY21" fmla="*/ 474671 h 6199767"/>
                <a:gd name="connsiteX22" fmla="*/ 1853512 w 5426208"/>
                <a:gd name="connsiteY22" fmla="*/ 2005 h 6199767"/>
                <a:gd name="connsiteX23" fmla="*/ 1612673 w 5426208"/>
                <a:gd name="connsiteY23" fmla="*/ 668031 h 6199767"/>
                <a:gd name="connsiteX24" fmla="*/ 1504721 w 5426208"/>
                <a:gd name="connsiteY24" fmla="*/ 1416026 h 6199767"/>
                <a:gd name="connsiteX25" fmla="*/ 1919500 w 5426208"/>
                <a:gd name="connsiteY25" fmla="*/ 2745205 h 6199767"/>
                <a:gd name="connsiteX26" fmla="*/ 2511779 w 5426208"/>
                <a:gd name="connsiteY26" fmla="*/ 3912916 h 6199767"/>
                <a:gd name="connsiteX27" fmla="*/ 2507282 w 5426208"/>
                <a:gd name="connsiteY27" fmla="*/ 4079067 h 6199767"/>
                <a:gd name="connsiteX28" fmla="*/ 1259624 w 5426208"/>
                <a:gd name="connsiteY28" fmla="*/ 2566096 h 6199767"/>
                <a:gd name="connsiteX29" fmla="*/ 760003 w 5426208"/>
                <a:gd name="connsiteY29" fmla="*/ 2019341 h 6199767"/>
                <a:gd name="connsiteX30" fmla="*/ 213248 w 5426208"/>
                <a:gd name="connsiteY30" fmla="*/ 1510294 h 6199767"/>
                <a:gd name="connsiteX31" fmla="*/ 213248 w 5426208"/>
                <a:gd name="connsiteY31" fmla="*/ 1642269 h 6199767"/>
                <a:gd name="connsiteX32" fmla="*/ 694015 w 5426208"/>
                <a:gd name="connsiteY32" fmla="*/ 2980875 h 6199767"/>
                <a:gd name="connsiteX33" fmla="*/ 1253280 w 5426208"/>
                <a:gd name="connsiteY33" fmla="*/ 4010835 h 6199767"/>
                <a:gd name="connsiteX34" fmla="*/ 2015715 w 5426208"/>
                <a:gd name="connsiteY34" fmla="*/ 4652137 h 6199767"/>
                <a:gd name="connsiteX35" fmla="*/ 2631307 w 5426208"/>
                <a:gd name="connsiteY35" fmla="*/ 4974590 h 6199767"/>
                <a:gd name="connsiteX36" fmla="*/ 2175214 w 5426208"/>
                <a:gd name="connsiteY36" fmla="*/ 5005393 h 6199767"/>
                <a:gd name="connsiteX37" fmla="*/ 1502268 w 5426208"/>
                <a:gd name="connsiteY37" fmla="*/ 4791360 h 6199767"/>
                <a:gd name="connsiteX38" fmla="*/ 760003 w 5426208"/>
                <a:gd name="connsiteY38" fmla="*/ 4187506 h 6199767"/>
                <a:gd name="connsiteX39" fmla="*/ 260382 w 5426208"/>
                <a:gd name="connsiteY39" fmla="*/ 3291960 h 6199767"/>
                <a:gd name="connsiteX40" fmla="*/ 5859 w 5426208"/>
                <a:gd name="connsiteY40" fmla="*/ 2924314 h 6199767"/>
                <a:gd name="connsiteX41" fmla="*/ 109554 w 5426208"/>
                <a:gd name="connsiteY41" fmla="*/ 3518203 h 6199767"/>
                <a:gd name="connsiteX42" fmla="*/ 420638 w 5426208"/>
                <a:gd name="connsiteY42" fmla="*/ 4922797 h 6199767"/>
                <a:gd name="connsiteX43" fmla="*/ 967661 w 5426208"/>
                <a:gd name="connsiteY43" fmla="*/ 5506248 h 6199767"/>
                <a:gd name="connsiteX44" fmla="*/ 1523574 w 5426208"/>
                <a:gd name="connsiteY44" fmla="*/ 5761782 h 6199767"/>
                <a:gd name="connsiteX45" fmla="*/ 2471273 w 5426208"/>
                <a:gd name="connsiteY45" fmla="*/ 5841934 h 6199767"/>
                <a:gd name="connsiteX46" fmla="*/ 3384948 w 5426208"/>
                <a:gd name="connsiteY46" fmla="*/ 5645408 h 6199767"/>
                <a:gd name="connsiteX47" fmla="*/ 3500869 w 5426208"/>
                <a:gd name="connsiteY47" fmla="*/ 5718549 h 6199767"/>
                <a:gd name="connsiteX48" fmla="*/ 3506134 w 5426208"/>
                <a:gd name="connsiteY48" fmla="*/ 6199767 h 6199767"/>
                <a:gd name="connsiteX0" fmla="*/ 4469964 w 5426208"/>
                <a:gd name="connsiteY0" fmla="*/ 5783028 h 5914763"/>
                <a:gd name="connsiteX1" fmla="*/ 4282215 w 5426208"/>
                <a:gd name="connsiteY1" fmla="*/ 5235273 h 5914763"/>
                <a:gd name="connsiteX2" fmla="*/ 4330110 w 5426208"/>
                <a:gd name="connsiteY2" fmla="*/ 4967214 h 5914763"/>
                <a:gd name="connsiteX3" fmla="*/ 4631881 w 5426208"/>
                <a:gd name="connsiteY3" fmla="*/ 4562228 h 5914763"/>
                <a:gd name="connsiteX4" fmla="*/ 5058626 w 5426208"/>
                <a:gd name="connsiteY4" fmla="*/ 3516003 h 5914763"/>
                <a:gd name="connsiteX5" fmla="*/ 5416844 w 5426208"/>
                <a:gd name="connsiteY5" fmla="*/ 2450774 h 5914763"/>
                <a:gd name="connsiteX6" fmla="*/ 5253752 w 5426208"/>
                <a:gd name="connsiteY6" fmla="*/ 2462974 h 5914763"/>
                <a:gd name="connsiteX7" fmla="*/ 4553133 w 5426208"/>
                <a:gd name="connsiteY7" fmla="*/ 2982491 h 5914763"/>
                <a:gd name="connsiteX8" fmla="*/ 3980892 w 5426208"/>
                <a:gd name="connsiteY8" fmla="*/ 3925644 h 5914763"/>
                <a:gd name="connsiteX9" fmla="*/ 4002122 w 5426208"/>
                <a:gd name="connsiteY9" fmla="*/ 3235546 h 5914763"/>
                <a:gd name="connsiteX10" fmla="*/ 4261463 w 5426208"/>
                <a:gd name="connsiteY10" fmla="*/ 1698332 h 5914763"/>
                <a:gd name="connsiteX11" fmla="*/ 4416873 w 5426208"/>
                <a:gd name="connsiteY11" fmla="*/ 1098792 h 5914763"/>
                <a:gd name="connsiteX12" fmla="*/ 4596120 w 5426208"/>
                <a:gd name="connsiteY12" fmla="*/ 640338 h 5914763"/>
                <a:gd name="connsiteX13" fmla="*/ 4049958 w 5426208"/>
                <a:gd name="connsiteY13" fmla="*/ 914205 h 5914763"/>
                <a:gd name="connsiteX14" fmla="*/ 3488008 w 5426208"/>
                <a:gd name="connsiteY14" fmla="*/ 2030626 h 5914763"/>
                <a:gd name="connsiteX15" fmla="*/ 3287203 w 5426208"/>
                <a:gd name="connsiteY15" fmla="*/ 3124299 h 5914763"/>
                <a:gd name="connsiteX16" fmla="*/ 3292845 w 5426208"/>
                <a:gd name="connsiteY16" fmla="*/ 3808234 h 5914763"/>
                <a:gd name="connsiteX17" fmla="*/ 3192806 w 5426208"/>
                <a:gd name="connsiteY17" fmla="*/ 3557840 h 5914763"/>
                <a:gd name="connsiteX18" fmla="*/ 3006290 w 5426208"/>
                <a:gd name="connsiteY18" fmla="*/ 2688108 h 5914763"/>
                <a:gd name="connsiteX19" fmla="*/ 2437902 w 5426208"/>
                <a:gd name="connsiteY19" fmla="*/ 1343877 h 5914763"/>
                <a:gd name="connsiteX20" fmla="*/ 2116465 w 5426208"/>
                <a:gd name="connsiteY20" fmla="*/ 557572 h 5914763"/>
                <a:gd name="connsiteX21" fmla="*/ 1945144 w 5426208"/>
                <a:gd name="connsiteY21" fmla="*/ 189667 h 5914763"/>
                <a:gd name="connsiteX22" fmla="*/ 1791527 w 5426208"/>
                <a:gd name="connsiteY22" fmla="*/ 5193 h 5914763"/>
                <a:gd name="connsiteX23" fmla="*/ 1612673 w 5426208"/>
                <a:gd name="connsiteY23" fmla="*/ 383027 h 5914763"/>
                <a:gd name="connsiteX24" fmla="*/ 1504721 w 5426208"/>
                <a:gd name="connsiteY24" fmla="*/ 1131022 h 5914763"/>
                <a:gd name="connsiteX25" fmla="*/ 1919500 w 5426208"/>
                <a:gd name="connsiteY25" fmla="*/ 2460201 h 5914763"/>
                <a:gd name="connsiteX26" fmla="*/ 2511779 w 5426208"/>
                <a:gd name="connsiteY26" fmla="*/ 3627912 h 5914763"/>
                <a:gd name="connsiteX27" fmla="*/ 2507282 w 5426208"/>
                <a:gd name="connsiteY27" fmla="*/ 3794063 h 5914763"/>
                <a:gd name="connsiteX28" fmla="*/ 1259624 w 5426208"/>
                <a:gd name="connsiteY28" fmla="*/ 2281092 h 5914763"/>
                <a:gd name="connsiteX29" fmla="*/ 760003 w 5426208"/>
                <a:gd name="connsiteY29" fmla="*/ 1734337 h 5914763"/>
                <a:gd name="connsiteX30" fmla="*/ 213248 w 5426208"/>
                <a:gd name="connsiteY30" fmla="*/ 1225290 h 5914763"/>
                <a:gd name="connsiteX31" fmla="*/ 213248 w 5426208"/>
                <a:gd name="connsiteY31" fmla="*/ 1357265 h 5914763"/>
                <a:gd name="connsiteX32" fmla="*/ 694015 w 5426208"/>
                <a:gd name="connsiteY32" fmla="*/ 2695871 h 5914763"/>
                <a:gd name="connsiteX33" fmla="*/ 1253280 w 5426208"/>
                <a:gd name="connsiteY33" fmla="*/ 3725831 h 5914763"/>
                <a:gd name="connsiteX34" fmla="*/ 2015715 w 5426208"/>
                <a:gd name="connsiteY34" fmla="*/ 4367133 h 5914763"/>
                <a:gd name="connsiteX35" fmla="*/ 2631307 w 5426208"/>
                <a:gd name="connsiteY35" fmla="*/ 4689586 h 5914763"/>
                <a:gd name="connsiteX36" fmla="*/ 2175214 w 5426208"/>
                <a:gd name="connsiteY36" fmla="*/ 4720389 h 5914763"/>
                <a:gd name="connsiteX37" fmla="*/ 1502268 w 5426208"/>
                <a:gd name="connsiteY37" fmla="*/ 4506356 h 5914763"/>
                <a:gd name="connsiteX38" fmla="*/ 760003 w 5426208"/>
                <a:gd name="connsiteY38" fmla="*/ 3902502 h 5914763"/>
                <a:gd name="connsiteX39" fmla="*/ 260382 w 5426208"/>
                <a:gd name="connsiteY39" fmla="*/ 3006956 h 5914763"/>
                <a:gd name="connsiteX40" fmla="*/ 5859 w 5426208"/>
                <a:gd name="connsiteY40" fmla="*/ 2639310 h 5914763"/>
                <a:gd name="connsiteX41" fmla="*/ 109554 w 5426208"/>
                <a:gd name="connsiteY41" fmla="*/ 3233199 h 5914763"/>
                <a:gd name="connsiteX42" fmla="*/ 420638 w 5426208"/>
                <a:gd name="connsiteY42" fmla="*/ 4637793 h 5914763"/>
                <a:gd name="connsiteX43" fmla="*/ 967661 w 5426208"/>
                <a:gd name="connsiteY43" fmla="*/ 5221244 h 5914763"/>
                <a:gd name="connsiteX44" fmla="*/ 1523574 w 5426208"/>
                <a:gd name="connsiteY44" fmla="*/ 5476778 h 5914763"/>
                <a:gd name="connsiteX45" fmla="*/ 2471273 w 5426208"/>
                <a:gd name="connsiteY45" fmla="*/ 5556930 h 5914763"/>
                <a:gd name="connsiteX46" fmla="*/ 3384948 w 5426208"/>
                <a:gd name="connsiteY46" fmla="*/ 5360404 h 5914763"/>
                <a:gd name="connsiteX47" fmla="*/ 3500869 w 5426208"/>
                <a:gd name="connsiteY47" fmla="*/ 5433545 h 5914763"/>
                <a:gd name="connsiteX48" fmla="*/ 3506134 w 5426208"/>
                <a:gd name="connsiteY48" fmla="*/ 5914763 h 5914763"/>
                <a:gd name="connsiteX0" fmla="*/ 4469964 w 5426208"/>
                <a:gd name="connsiteY0" fmla="*/ 5781273 h 5913008"/>
                <a:gd name="connsiteX1" fmla="*/ 4282215 w 5426208"/>
                <a:gd name="connsiteY1" fmla="*/ 5233518 h 5913008"/>
                <a:gd name="connsiteX2" fmla="*/ 4330110 w 5426208"/>
                <a:gd name="connsiteY2" fmla="*/ 4965459 h 5913008"/>
                <a:gd name="connsiteX3" fmla="*/ 4631881 w 5426208"/>
                <a:gd name="connsiteY3" fmla="*/ 4560473 h 5913008"/>
                <a:gd name="connsiteX4" fmla="*/ 5058626 w 5426208"/>
                <a:gd name="connsiteY4" fmla="*/ 3514248 h 5913008"/>
                <a:gd name="connsiteX5" fmla="*/ 5416844 w 5426208"/>
                <a:gd name="connsiteY5" fmla="*/ 2449019 h 5913008"/>
                <a:gd name="connsiteX6" fmla="*/ 5253752 w 5426208"/>
                <a:gd name="connsiteY6" fmla="*/ 2461219 h 5913008"/>
                <a:gd name="connsiteX7" fmla="*/ 4553133 w 5426208"/>
                <a:gd name="connsiteY7" fmla="*/ 2980736 h 5913008"/>
                <a:gd name="connsiteX8" fmla="*/ 3980892 w 5426208"/>
                <a:gd name="connsiteY8" fmla="*/ 3923889 h 5913008"/>
                <a:gd name="connsiteX9" fmla="*/ 4002122 w 5426208"/>
                <a:gd name="connsiteY9" fmla="*/ 3233791 h 5913008"/>
                <a:gd name="connsiteX10" fmla="*/ 4261463 w 5426208"/>
                <a:gd name="connsiteY10" fmla="*/ 1696577 h 5913008"/>
                <a:gd name="connsiteX11" fmla="*/ 4416873 w 5426208"/>
                <a:gd name="connsiteY11" fmla="*/ 1097037 h 5913008"/>
                <a:gd name="connsiteX12" fmla="*/ 4596120 w 5426208"/>
                <a:gd name="connsiteY12" fmla="*/ 638583 h 5913008"/>
                <a:gd name="connsiteX13" fmla="*/ 4049958 w 5426208"/>
                <a:gd name="connsiteY13" fmla="*/ 912450 h 5913008"/>
                <a:gd name="connsiteX14" fmla="*/ 3488008 w 5426208"/>
                <a:gd name="connsiteY14" fmla="*/ 2028871 h 5913008"/>
                <a:gd name="connsiteX15" fmla="*/ 3287203 w 5426208"/>
                <a:gd name="connsiteY15" fmla="*/ 3122544 h 5913008"/>
                <a:gd name="connsiteX16" fmla="*/ 3292845 w 5426208"/>
                <a:gd name="connsiteY16" fmla="*/ 3806479 h 5913008"/>
                <a:gd name="connsiteX17" fmla="*/ 3192806 w 5426208"/>
                <a:gd name="connsiteY17" fmla="*/ 3556085 h 5913008"/>
                <a:gd name="connsiteX18" fmla="*/ 3006290 w 5426208"/>
                <a:gd name="connsiteY18" fmla="*/ 2686353 h 5913008"/>
                <a:gd name="connsiteX19" fmla="*/ 2437902 w 5426208"/>
                <a:gd name="connsiteY19" fmla="*/ 1342122 h 5913008"/>
                <a:gd name="connsiteX20" fmla="*/ 2116465 w 5426208"/>
                <a:gd name="connsiteY20" fmla="*/ 555817 h 5913008"/>
                <a:gd name="connsiteX21" fmla="*/ 1934158 w 5426208"/>
                <a:gd name="connsiteY21" fmla="*/ 214606 h 5913008"/>
                <a:gd name="connsiteX22" fmla="*/ 1791527 w 5426208"/>
                <a:gd name="connsiteY22" fmla="*/ 3438 h 5913008"/>
                <a:gd name="connsiteX23" fmla="*/ 1612673 w 5426208"/>
                <a:gd name="connsiteY23" fmla="*/ 381272 h 5913008"/>
                <a:gd name="connsiteX24" fmla="*/ 1504721 w 5426208"/>
                <a:gd name="connsiteY24" fmla="*/ 1129267 h 5913008"/>
                <a:gd name="connsiteX25" fmla="*/ 1919500 w 5426208"/>
                <a:gd name="connsiteY25" fmla="*/ 2458446 h 5913008"/>
                <a:gd name="connsiteX26" fmla="*/ 2511779 w 5426208"/>
                <a:gd name="connsiteY26" fmla="*/ 3626157 h 5913008"/>
                <a:gd name="connsiteX27" fmla="*/ 2507282 w 5426208"/>
                <a:gd name="connsiteY27" fmla="*/ 3792308 h 5913008"/>
                <a:gd name="connsiteX28" fmla="*/ 1259624 w 5426208"/>
                <a:gd name="connsiteY28" fmla="*/ 2279337 h 5913008"/>
                <a:gd name="connsiteX29" fmla="*/ 760003 w 5426208"/>
                <a:gd name="connsiteY29" fmla="*/ 1732582 h 5913008"/>
                <a:gd name="connsiteX30" fmla="*/ 213248 w 5426208"/>
                <a:gd name="connsiteY30" fmla="*/ 1223535 h 5913008"/>
                <a:gd name="connsiteX31" fmla="*/ 213248 w 5426208"/>
                <a:gd name="connsiteY31" fmla="*/ 1355510 h 5913008"/>
                <a:gd name="connsiteX32" fmla="*/ 694015 w 5426208"/>
                <a:gd name="connsiteY32" fmla="*/ 2694116 h 5913008"/>
                <a:gd name="connsiteX33" fmla="*/ 1253280 w 5426208"/>
                <a:gd name="connsiteY33" fmla="*/ 3724076 h 5913008"/>
                <a:gd name="connsiteX34" fmla="*/ 2015715 w 5426208"/>
                <a:gd name="connsiteY34" fmla="*/ 4365378 h 5913008"/>
                <a:gd name="connsiteX35" fmla="*/ 2631307 w 5426208"/>
                <a:gd name="connsiteY35" fmla="*/ 4687831 h 5913008"/>
                <a:gd name="connsiteX36" fmla="*/ 2175214 w 5426208"/>
                <a:gd name="connsiteY36" fmla="*/ 4718634 h 5913008"/>
                <a:gd name="connsiteX37" fmla="*/ 1502268 w 5426208"/>
                <a:gd name="connsiteY37" fmla="*/ 4504601 h 5913008"/>
                <a:gd name="connsiteX38" fmla="*/ 760003 w 5426208"/>
                <a:gd name="connsiteY38" fmla="*/ 3900747 h 5913008"/>
                <a:gd name="connsiteX39" fmla="*/ 260382 w 5426208"/>
                <a:gd name="connsiteY39" fmla="*/ 3005201 h 5913008"/>
                <a:gd name="connsiteX40" fmla="*/ 5859 w 5426208"/>
                <a:gd name="connsiteY40" fmla="*/ 2637555 h 5913008"/>
                <a:gd name="connsiteX41" fmla="*/ 109554 w 5426208"/>
                <a:gd name="connsiteY41" fmla="*/ 3231444 h 5913008"/>
                <a:gd name="connsiteX42" fmla="*/ 420638 w 5426208"/>
                <a:gd name="connsiteY42" fmla="*/ 4636038 h 5913008"/>
                <a:gd name="connsiteX43" fmla="*/ 967661 w 5426208"/>
                <a:gd name="connsiteY43" fmla="*/ 5219489 h 5913008"/>
                <a:gd name="connsiteX44" fmla="*/ 1523574 w 5426208"/>
                <a:gd name="connsiteY44" fmla="*/ 5475023 h 5913008"/>
                <a:gd name="connsiteX45" fmla="*/ 2471273 w 5426208"/>
                <a:gd name="connsiteY45" fmla="*/ 5555175 h 5913008"/>
                <a:gd name="connsiteX46" fmla="*/ 3384948 w 5426208"/>
                <a:gd name="connsiteY46" fmla="*/ 5358649 h 5913008"/>
                <a:gd name="connsiteX47" fmla="*/ 3500869 w 5426208"/>
                <a:gd name="connsiteY47" fmla="*/ 5431790 h 5913008"/>
                <a:gd name="connsiteX48" fmla="*/ 3506134 w 5426208"/>
                <a:gd name="connsiteY48" fmla="*/ 5913008 h 5913008"/>
                <a:gd name="connsiteX0" fmla="*/ 4469964 w 5426208"/>
                <a:gd name="connsiteY0" fmla="*/ 5823370 h 5955105"/>
                <a:gd name="connsiteX1" fmla="*/ 4282215 w 5426208"/>
                <a:gd name="connsiteY1" fmla="*/ 5275615 h 5955105"/>
                <a:gd name="connsiteX2" fmla="*/ 4330110 w 5426208"/>
                <a:gd name="connsiteY2" fmla="*/ 5007556 h 5955105"/>
                <a:gd name="connsiteX3" fmla="*/ 4631881 w 5426208"/>
                <a:gd name="connsiteY3" fmla="*/ 4602570 h 5955105"/>
                <a:gd name="connsiteX4" fmla="*/ 5058626 w 5426208"/>
                <a:gd name="connsiteY4" fmla="*/ 3556345 h 5955105"/>
                <a:gd name="connsiteX5" fmla="*/ 5416844 w 5426208"/>
                <a:gd name="connsiteY5" fmla="*/ 2491116 h 5955105"/>
                <a:gd name="connsiteX6" fmla="*/ 5253752 w 5426208"/>
                <a:gd name="connsiteY6" fmla="*/ 2503316 h 5955105"/>
                <a:gd name="connsiteX7" fmla="*/ 4553133 w 5426208"/>
                <a:gd name="connsiteY7" fmla="*/ 3022833 h 5955105"/>
                <a:gd name="connsiteX8" fmla="*/ 3980892 w 5426208"/>
                <a:gd name="connsiteY8" fmla="*/ 3965986 h 5955105"/>
                <a:gd name="connsiteX9" fmla="*/ 4002122 w 5426208"/>
                <a:gd name="connsiteY9" fmla="*/ 3275888 h 5955105"/>
                <a:gd name="connsiteX10" fmla="*/ 4261463 w 5426208"/>
                <a:gd name="connsiteY10" fmla="*/ 1738674 h 5955105"/>
                <a:gd name="connsiteX11" fmla="*/ 4416873 w 5426208"/>
                <a:gd name="connsiteY11" fmla="*/ 1139134 h 5955105"/>
                <a:gd name="connsiteX12" fmla="*/ 4596120 w 5426208"/>
                <a:gd name="connsiteY12" fmla="*/ 680680 h 5955105"/>
                <a:gd name="connsiteX13" fmla="*/ 4049958 w 5426208"/>
                <a:gd name="connsiteY13" fmla="*/ 954547 h 5955105"/>
                <a:gd name="connsiteX14" fmla="*/ 3488008 w 5426208"/>
                <a:gd name="connsiteY14" fmla="*/ 2070968 h 5955105"/>
                <a:gd name="connsiteX15" fmla="*/ 3287203 w 5426208"/>
                <a:gd name="connsiteY15" fmla="*/ 3164641 h 5955105"/>
                <a:gd name="connsiteX16" fmla="*/ 3292845 w 5426208"/>
                <a:gd name="connsiteY16" fmla="*/ 3848576 h 5955105"/>
                <a:gd name="connsiteX17" fmla="*/ 3192806 w 5426208"/>
                <a:gd name="connsiteY17" fmla="*/ 3598182 h 5955105"/>
                <a:gd name="connsiteX18" fmla="*/ 3006290 w 5426208"/>
                <a:gd name="connsiteY18" fmla="*/ 2728450 h 5955105"/>
                <a:gd name="connsiteX19" fmla="*/ 2437902 w 5426208"/>
                <a:gd name="connsiteY19" fmla="*/ 1384219 h 5955105"/>
                <a:gd name="connsiteX20" fmla="*/ 2116465 w 5426208"/>
                <a:gd name="connsiteY20" fmla="*/ 597914 h 5955105"/>
                <a:gd name="connsiteX21" fmla="*/ 1934158 w 5426208"/>
                <a:gd name="connsiteY21" fmla="*/ 256703 h 5955105"/>
                <a:gd name="connsiteX22" fmla="*/ 1791527 w 5426208"/>
                <a:gd name="connsiteY22" fmla="*/ 45535 h 5955105"/>
                <a:gd name="connsiteX23" fmla="*/ 1504721 w 5426208"/>
                <a:gd name="connsiteY23" fmla="*/ 1171364 h 5955105"/>
                <a:gd name="connsiteX24" fmla="*/ 1919500 w 5426208"/>
                <a:gd name="connsiteY24" fmla="*/ 2500543 h 5955105"/>
                <a:gd name="connsiteX25" fmla="*/ 2511779 w 5426208"/>
                <a:gd name="connsiteY25" fmla="*/ 3668254 h 5955105"/>
                <a:gd name="connsiteX26" fmla="*/ 2507282 w 5426208"/>
                <a:gd name="connsiteY26" fmla="*/ 3834405 h 5955105"/>
                <a:gd name="connsiteX27" fmla="*/ 1259624 w 5426208"/>
                <a:gd name="connsiteY27" fmla="*/ 2321434 h 5955105"/>
                <a:gd name="connsiteX28" fmla="*/ 760003 w 5426208"/>
                <a:gd name="connsiteY28" fmla="*/ 1774679 h 5955105"/>
                <a:gd name="connsiteX29" fmla="*/ 213248 w 5426208"/>
                <a:gd name="connsiteY29" fmla="*/ 1265632 h 5955105"/>
                <a:gd name="connsiteX30" fmla="*/ 213248 w 5426208"/>
                <a:gd name="connsiteY30" fmla="*/ 1397607 h 5955105"/>
                <a:gd name="connsiteX31" fmla="*/ 694015 w 5426208"/>
                <a:gd name="connsiteY31" fmla="*/ 2736213 h 5955105"/>
                <a:gd name="connsiteX32" fmla="*/ 1253280 w 5426208"/>
                <a:gd name="connsiteY32" fmla="*/ 3766173 h 5955105"/>
                <a:gd name="connsiteX33" fmla="*/ 2015715 w 5426208"/>
                <a:gd name="connsiteY33" fmla="*/ 4407475 h 5955105"/>
                <a:gd name="connsiteX34" fmla="*/ 2631307 w 5426208"/>
                <a:gd name="connsiteY34" fmla="*/ 4729928 h 5955105"/>
                <a:gd name="connsiteX35" fmla="*/ 2175214 w 5426208"/>
                <a:gd name="connsiteY35" fmla="*/ 4760731 h 5955105"/>
                <a:gd name="connsiteX36" fmla="*/ 1502268 w 5426208"/>
                <a:gd name="connsiteY36" fmla="*/ 4546698 h 5955105"/>
                <a:gd name="connsiteX37" fmla="*/ 760003 w 5426208"/>
                <a:gd name="connsiteY37" fmla="*/ 3942844 h 5955105"/>
                <a:gd name="connsiteX38" fmla="*/ 260382 w 5426208"/>
                <a:gd name="connsiteY38" fmla="*/ 3047298 h 5955105"/>
                <a:gd name="connsiteX39" fmla="*/ 5859 w 5426208"/>
                <a:gd name="connsiteY39" fmla="*/ 2679652 h 5955105"/>
                <a:gd name="connsiteX40" fmla="*/ 109554 w 5426208"/>
                <a:gd name="connsiteY40" fmla="*/ 3273541 h 5955105"/>
                <a:gd name="connsiteX41" fmla="*/ 420638 w 5426208"/>
                <a:gd name="connsiteY41" fmla="*/ 4678135 h 5955105"/>
                <a:gd name="connsiteX42" fmla="*/ 967661 w 5426208"/>
                <a:gd name="connsiteY42" fmla="*/ 5261586 h 5955105"/>
                <a:gd name="connsiteX43" fmla="*/ 1523574 w 5426208"/>
                <a:gd name="connsiteY43" fmla="*/ 5517120 h 5955105"/>
                <a:gd name="connsiteX44" fmla="*/ 2471273 w 5426208"/>
                <a:gd name="connsiteY44" fmla="*/ 5597272 h 5955105"/>
                <a:gd name="connsiteX45" fmla="*/ 3384948 w 5426208"/>
                <a:gd name="connsiteY45" fmla="*/ 5400746 h 5955105"/>
                <a:gd name="connsiteX46" fmla="*/ 3500869 w 5426208"/>
                <a:gd name="connsiteY46" fmla="*/ 5473887 h 5955105"/>
                <a:gd name="connsiteX47" fmla="*/ 3506134 w 5426208"/>
                <a:gd name="connsiteY47" fmla="*/ 5955105 h 5955105"/>
                <a:gd name="connsiteX0" fmla="*/ 4469964 w 5426208"/>
                <a:gd name="connsiteY0" fmla="*/ 5830286 h 5962021"/>
                <a:gd name="connsiteX1" fmla="*/ 4282215 w 5426208"/>
                <a:gd name="connsiteY1" fmla="*/ 5282531 h 5962021"/>
                <a:gd name="connsiteX2" fmla="*/ 4330110 w 5426208"/>
                <a:gd name="connsiteY2" fmla="*/ 5014472 h 5962021"/>
                <a:gd name="connsiteX3" fmla="*/ 4631881 w 5426208"/>
                <a:gd name="connsiteY3" fmla="*/ 4609486 h 5962021"/>
                <a:gd name="connsiteX4" fmla="*/ 5058626 w 5426208"/>
                <a:gd name="connsiteY4" fmla="*/ 3563261 h 5962021"/>
                <a:gd name="connsiteX5" fmla="*/ 5416844 w 5426208"/>
                <a:gd name="connsiteY5" fmla="*/ 2498032 h 5962021"/>
                <a:gd name="connsiteX6" fmla="*/ 5253752 w 5426208"/>
                <a:gd name="connsiteY6" fmla="*/ 2510232 h 5962021"/>
                <a:gd name="connsiteX7" fmla="*/ 4553133 w 5426208"/>
                <a:gd name="connsiteY7" fmla="*/ 3029749 h 5962021"/>
                <a:gd name="connsiteX8" fmla="*/ 3980892 w 5426208"/>
                <a:gd name="connsiteY8" fmla="*/ 3972902 h 5962021"/>
                <a:gd name="connsiteX9" fmla="*/ 4002122 w 5426208"/>
                <a:gd name="connsiteY9" fmla="*/ 3282804 h 5962021"/>
                <a:gd name="connsiteX10" fmla="*/ 4261463 w 5426208"/>
                <a:gd name="connsiteY10" fmla="*/ 1745590 h 5962021"/>
                <a:gd name="connsiteX11" fmla="*/ 4416873 w 5426208"/>
                <a:gd name="connsiteY11" fmla="*/ 1146050 h 5962021"/>
                <a:gd name="connsiteX12" fmla="*/ 4596120 w 5426208"/>
                <a:gd name="connsiteY12" fmla="*/ 687596 h 5962021"/>
                <a:gd name="connsiteX13" fmla="*/ 4049958 w 5426208"/>
                <a:gd name="connsiteY13" fmla="*/ 961463 h 5962021"/>
                <a:gd name="connsiteX14" fmla="*/ 3488008 w 5426208"/>
                <a:gd name="connsiteY14" fmla="*/ 2077884 h 5962021"/>
                <a:gd name="connsiteX15" fmla="*/ 3287203 w 5426208"/>
                <a:gd name="connsiteY15" fmla="*/ 3171557 h 5962021"/>
                <a:gd name="connsiteX16" fmla="*/ 3292845 w 5426208"/>
                <a:gd name="connsiteY16" fmla="*/ 3855492 h 5962021"/>
                <a:gd name="connsiteX17" fmla="*/ 3192806 w 5426208"/>
                <a:gd name="connsiteY17" fmla="*/ 3605098 h 5962021"/>
                <a:gd name="connsiteX18" fmla="*/ 3006290 w 5426208"/>
                <a:gd name="connsiteY18" fmla="*/ 2735366 h 5962021"/>
                <a:gd name="connsiteX19" fmla="*/ 2437902 w 5426208"/>
                <a:gd name="connsiteY19" fmla="*/ 1391135 h 5962021"/>
                <a:gd name="connsiteX20" fmla="*/ 2116465 w 5426208"/>
                <a:gd name="connsiteY20" fmla="*/ 604830 h 5962021"/>
                <a:gd name="connsiteX21" fmla="*/ 1934158 w 5426208"/>
                <a:gd name="connsiteY21" fmla="*/ 263619 h 5962021"/>
                <a:gd name="connsiteX22" fmla="*/ 1759700 w 5426208"/>
                <a:gd name="connsiteY22" fmla="*/ 44801 h 5962021"/>
                <a:gd name="connsiteX23" fmla="*/ 1504721 w 5426208"/>
                <a:gd name="connsiteY23" fmla="*/ 1178280 h 5962021"/>
                <a:gd name="connsiteX24" fmla="*/ 1919500 w 5426208"/>
                <a:gd name="connsiteY24" fmla="*/ 2507459 h 5962021"/>
                <a:gd name="connsiteX25" fmla="*/ 2511779 w 5426208"/>
                <a:gd name="connsiteY25" fmla="*/ 3675170 h 5962021"/>
                <a:gd name="connsiteX26" fmla="*/ 2507282 w 5426208"/>
                <a:gd name="connsiteY26" fmla="*/ 3841321 h 5962021"/>
                <a:gd name="connsiteX27" fmla="*/ 1259624 w 5426208"/>
                <a:gd name="connsiteY27" fmla="*/ 2328350 h 5962021"/>
                <a:gd name="connsiteX28" fmla="*/ 760003 w 5426208"/>
                <a:gd name="connsiteY28" fmla="*/ 1781595 h 5962021"/>
                <a:gd name="connsiteX29" fmla="*/ 213248 w 5426208"/>
                <a:gd name="connsiteY29" fmla="*/ 1272548 h 5962021"/>
                <a:gd name="connsiteX30" fmla="*/ 213248 w 5426208"/>
                <a:gd name="connsiteY30" fmla="*/ 1404523 h 5962021"/>
                <a:gd name="connsiteX31" fmla="*/ 694015 w 5426208"/>
                <a:gd name="connsiteY31" fmla="*/ 2743129 h 5962021"/>
                <a:gd name="connsiteX32" fmla="*/ 1253280 w 5426208"/>
                <a:gd name="connsiteY32" fmla="*/ 3773089 h 5962021"/>
                <a:gd name="connsiteX33" fmla="*/ 2015715 w 5426208"/>
                <a:gd name="connsiteY33" fmla="*/ 4414391 h 5962021"/>
                <a:gd name="connsiteX34" fmla="*/ 2631307 w 5426208"/>
                <a:gd name="connsiteY34" fmla="*/ 4736844 h 5962021"/>
                <a:gd name="connsiteX35" fmla="*/ 2175214 w 5426208"/>
                <a:gd name="connsiteY35" fmla="*/ 4767647 h 5962021"/>
                <a:gd name="connsiteX36" fmla="*/ 1502268 w 5426208"/>
                <a:gd name="connsiteY36" fmla="*/ 4553614 h 5962021"/>
                <a:gd name="connsiteX37" fmla="*/ 760003 w 5426208"/>
                <a:gd name="connsiteY37" fmla="*/ 3949760 h 5962021"/>
                <a:gd name="connsiteX38" fmla="*/ 260382 w 5426208"/>
                <a:gd name="connsiteY38" fmla="*/ 3054214 h 5962021"/>
                <a:gd name="connsiteX39" fmla="*/ 5859 w 5426208"/>
                <a:gd name="connsiteY39" fmla="*/ 2686568 h 5962021"/>
                <a:gd name="connsiteX40" fmla="*/ 109554 w 5426208"/>
                <a:gd name="connsiteY40" fmla="*/ 3280457 h 5962021"/>
                <a:gd name="connsiteX41" fmla="*/ 420638 w 5426208"/>
                <a:gd name="connsiteY41" fmla="*/ 4685051 h 5962021"/>
                <a:gd name="connsiteX42" fmla="*/ 967661 w 5426208"/>
                <a:gd name="connsiteY42" fmla="*/ 5268502 h 5962021"/>
                <a:gd name="connsiteX43" fmla="*/ 1523574 w 5426208"/>
                <a:gd name="connsiteY43" fmla="*/ 5524036 h 5962021"/>
                <a:gd name="connsiteX44" fmla="*/ 2471273 w 5426208"/>
                <a:gd name="connsiteY44" fmla="*/ 5604188 h 5962021"/>
                <a:gd name="connsiteX45" fmla="*/ 3384948 w 5426208"/>
                <a:gd name="connsiteY45" fmla="*/ 5407662 h 5962021"/>
                <a:gd name="connsiteX46" fmla="*/ 3500869 w 5426208"/>
                <a:gd name="connsiteY46" fmla="*/ 5480803 h 5962021"/>
                <a:gd name="connsiteX47" fmla="*/ 3506134 w 5426208"/>
                <a:gd name="connsiteY47" fmla="*/ 5962021 h 5962021"/>
                <a:gd name="connsiteX0" fmla="*/ 4469964 w 5426208"/>
                <a:gd name="connsiteY0" fmla="*/ 5848022 h 5979757"/>
                <a:gd name="connsiteX1" fmla="*/ 4282215 w 5426208"/>
                <a:gd name="connsiteY1" fmla="*/ 5300267 h 5979757"/>
                <a:gd name="connsiteX2" fmla="*/ 4330110 w 5426208"/>
                <a:gd name="connsiteY2" fmla="*/ 5032208 h 5979757"/>
                <a:gd name="connsiteX3" fmla="*/ 4631881 w 5426208"/>
                <a:gd name="connsiteY3" fmla="*/ 4627222 h 5979757"/>
                <a:gd name="connsiteX4" fmla="*/ 5058626 w 5426208"/>
                <a:gd name="connsiteY4" fmla="*/ 3580997 h 5979757"/>
                <a:gd name="connsiteX5" fmla="*/ 5416844 w 5426208"/>
                <a:gd name="connsiteY5" fmla="*/ 2515768 h 5979757"/>
                <a:gd name="connsiteX6" fmla="*/ 5253752 w 5426208"/>
                <a:gd name="connsiteY6" fmla="*/ 2527968 h 5979757"/>
                <a:gd name="connsiteX7" fmla="*/ 4553133 w 5426208"/>
                <a:gd name="connsiteY7" fmla="*/ 3047485 h 5979757"/>
                <a:gd name="connsiteX8" fmla="*/ 3980892 w 5426208"/>
                <a:gd name="connsiteY8" fmla="*/ 3990638 h 5979757"/>
                <a:gd name="connsiteX9" fmla="*/ 4002122 w 5426208"/>
                <a:gd name="connsiteY9" fmla="*/ 3300540 h 5979757"/>
                <a:gd name="connsiteX10" fmla="*/ 4261463 w 5426208"/>
                <a:gd name="connsiteY10" fmla="*/ 1763326 h 5979757"/>
                <a:gd name="connsiteX11" fmla="*/ 4416873 w 5426208"/>
                <a:gd name="connsiteY11" fmla="*/ 1163786 h 5979757"/>
                <a:gd name="connsiteX12" fmla="*/ 4596120 w 5426208"/>
                <a:gd name="connsiteY12" fmla="*/ 705332 h 5979757"/>
                <a:gd name="connsiteX13" fmla="*/ 4049958 w 5426208"/>
                <a:gd name="connsiteY13" fmla="*/ 979199 h 5979757"/>
                <a:gd name="connsiteX14" fmla="*/ 3488008 w 5426208"/>
                <a:gd name="connsiteY14" fmla="*/ 2095620 h 5979757"/>
                <a:gd name="connsiteX15" fmla="*/ 3287203 w 5426208"/>
                <a:gd name="connsiteY15" fmla="*/ 3189293 h 5979757"/>
                <a:gd name="connsiteX16" fmla="*/ 3292845 w 5426208"/>
                <a:gd name="connsiteY16" fmla="*/ 3873228 h 5979757"/>
                <a:gd name="connsiteX17" fmla="*/ 3192806 w 5426208"/>
                <a:gd name="connsiteY17" fmla="*/ 3622834 h 5979757"/>
                <a:gd name="connsiteX18" fmla="*/ 3006290 w 5426208"/>
                <a:gd name="connsiteY18" fmla="*/ 2753102 h 5979757"/>
                <a:gd name="connsiteX19" fmla="*/ 2437902 w 5426208"/>
                <a:gd name="connsiteY19" fmla="*/ 1408871 h 5979757"/>
                <a:gd name="connsiteX20" fmla="*/ 1934158 w 5426208"/>
                <a:gd name="connsiteY20" fmla="*/ 281355 h 5979757"/>
                <a:gd name="connsiteX21" fmla="*/ 1759700 w 5426208"/>
                <a:gd name="connsiteY21" fmla="*/ 62537 h 5979757"/>
                <a:gd name="connsiteX22" fmla="*/ 1504721 w 5426208"/>
                <a:gd name="connsiteY22" fmla="*/ 1196016 h 5979757"/>
                <a:gd name="connsiteX23" fmla="*/ 1919500 w 5426208"/>
                <a:gd name="connsiteY23" fmla="*/ 2525195 h 5979757"/>
                <a:gd name="connsiteX24" fmla="*/ 2511779 w 5426208"/>
                <a:gd name="connsiteY24" fmla="*/ 3692906 h 5979757"/>
                <a:gd name="connsiteX25" fmla="*/ 2507282 w 5426208"/>
                <a:gd name="connsiteY25" fmla="*/ 3859057 h 5979757"/>
                <a:gd name="connsiteX26" fmla="*/ 1259624 w 5426208"/>
                <a:gd name="connsiteY26" fmla="*/ 2346086 h 5979757"/>
                <a:gd name="connsiteX27" fmla="*/ 760003 w 5426208"/>
                <a:gd name="connsiteY27" fmla="*/ 1799331 h 5979757"/>
                <a:gd name="connsiteX28" fmla="*/ 213248 w 5426208"/>
                <a:gd name="connsiteY28" fmla="*/ 1290284 h 5979757"/>
                <a:gd name="connsiteX29" fmla="*/ 213248 w 5426208"/>
                <a:gd name="connsiteY29" fmla="*/ 1422259 h 5979757"/>
                <a:gd name="connsiteX30" fmla="*/ 694015 w 5426208"/>
                <a:gd name="connsiteY30" fmla="*/ 2760865 h 5979757"/>
                <a:gd name="connsiteX31" fmla="*/ 1253280 w 5426208"/>
                <a:gd name="connsiteY31" fmla="*/ 3790825 h 5979757"/>
                <a:gd name="connsiteX32" fmla="*/ 2015715 w 5426208"/>
                <a:gd name="connsiteY32" fmla="*/ 4432127 h 5979757"/>
                <a:gd name="connsiteX33" fmla="*/ 2631307 w 5426208"/>
                <a:gd name="connsiteY33" fmla="*/ 4754580 h 5979757"/>
                <a:gd name="connsiteX34" fmla="*/ 2175214 w 5426208"/>
                <a:gd name="connsiteY34" fmla="*/ 4785383 h 5979757"/>
                <a:gd name="connsiteX35" fmla="*/ 1502268 w 5426208"/>
                <a:gd name="connsiteY35" fmla="*/ 4571350 h 5979757"/>
                <a:gd name="connsiteX36" fmla="*/ 760003 w 5426208"/>
                <a:gd name="connsiteY36" fmla="*/ 3967496 h 5979757"/>
                <a:gd name="connsiteX37" fmla="*/ 260382 w 5426208"/>
                <a:gd name="connsiteY37" fmla="*/ 3071950 h 5979757"/>
                <a:gd name="connsiteX38" fmla="*/ 5859 w 5426208"/>
                <a:gd name="connsiteY38" fmla="*/ 2704304 h 5979757"/>
                <a:gd name="connsiteX39" fmla="*/ 109554 w 5426208"/>
                <a:gd name="connsiteY39" fmla="*/ 3298193 h 5979757"/>
                <a:gd name="connsiteX40" fmla="*/ 420638 w 5426208"/>
                <a:gd name="connsiteY40" fmla="*/ 4702787 h 5979757"/>
                <a:gd name="connsiteX41" fmla="*/ 967661 w 5426208"/>
                <a:gd name="connsiteY41" fmla="*/ 5286238 h 5979757"/>
                <a:gd name="connsiteX42" fmla="*/ 1523574 w 5426208"/>
                <a:gd name="connsiteY42" fmla="*/ 5541772 h 5979757"/>
                <a:gd name="connsiteX43" fmla="*/ 2471273 w 5426208"/>
                <a:gd name="connsiteY43" fmla="*/ 5621924 h 5979757"/>
                <a:gd name="connsiteX44" fmla="*/ 3384948 w 5426208"/>
                <a:gd name="connsiteY44" fmla="*/ 5425398 h 5979757"/>
                <a:gd name="connsiteX45" fmla="*/ 3500869 w 5426208"/>
                <a:gd name="connsiteY45" fmla="*/ 5498539 h 5979757"/>
                <a:gd name="connsiteX46" fmla="*/ 3506134 w 5426208"/>
                <a:gd name="connsiteY46" fmla="*/ 5979757 h 5979757"/>
                <a:gd name="connsiteX0" fmla="*/ 4469964 w 5426208"/>
                <a:gd name="connsiteY0" fmla="*/ 5848022 h 5979757"/>
                <a:gd name="connsiteX1" fmla="*/ 4282215 w 5426208"/>
                <a:gd name="connsiteY1" fmla="*/ 5300267 h 5979757"/>
                <a:gd name="connsiteX2" fmla="*/ 4330110 w 5426208"/>
                <a:gd name="connsiteY2" fmla="*/ 5032208 h 5979757"/>
                <a:gd name="connsiteX3" fmla="*/ 4631881 w 5426208"/>
                <a:gd name="connsiteY3" fmla="*/ 4627222 h 5979757"/>
                <a:gd name="connsiteX4" fmla="*/ 5058626 w 5426208"/>
                <a:gd name="connsiteY4" fmla="*/ 3580997 h 5979757"/>
                <a:gd name="connsiteX5" fmla="*/ 5416844 w 5426208"/>
                <a:gd name="connsiteY5" fmla="*/ 2515768 h 5979757"/>
                <a:gd name="connsiteX6" fmla="*/ 5253752 w 5426208"/>
                <a:gd name="connsiteY6" fmla="*/ 2527968 h 5979757"/>
                <a:gd name="connsiteX7" fmla="*/ 4553133 w 5426208"/>
                <a:gd name="connsiteY7" fmla="*/ 3047485 h 5979757"/>
                <a:gd name="connsiteX8" fmla="*/ 3980892 w 5426208"/>
                <a:gd name="connsiteY8" fmla="*/ 3990638 h 5979757"/>
                <a:gd name="connsiteX9" fmla="*/ 4002122 w 5426208"/>
                <a:gd name="connsiteY9" fmla="*/ 3300540 h 5979757"/>
                <a:gd name="connsiteX10" fmla="*/ 4261463 w 5426208"/>
                <a:gd name="connsiteY10" fmla="*/ 1763326 h 5979757"/>
                <a:gd name="connsiteX11" fmla="*/ 4416873 w 5426208"/>
                <a:gd name="connsiteY11" fmla="*/ 1163786 h 5979757"/>
                <a:gd name="connsiteX12" fmla="*/ 4596120 w 5426208"/>
                <a:gd name="connsiteY12" fmla="*/ 705332 h 5979757"/>
                <a:gd name="connsiteX13" fmla="*/ 4049958 w 5426208"/>
                <a:gd name="connsiteY13" fmla="*/ 979199 h 5979757"/>
                <a:gd name="connsiteX14" fmla="*/ 3488008 w 5426208"/>
                <a:gd name="connsiteY14" fmla="*/ 2095620 h 5979757"/>
                <a:gd name="connsiteX15" fmla="*/ 3287203 w 5426208"/>
                <a:gd name="connsiteY15" fmla="*/ 3189293 h 5979757"/>
                <a:gd name="connsiteX16" fmla="*/ 3292845 w 5426208"/>
                <a:gd name="connsiteY16" fmla="*/ 3873228 h 5979757"/>
                <a:gd name="connsiteX17" fmla="*/ 3192806 w 5426208"/>
                <a:gd name="connsiteY17" fmla="*/ 3622834 h 5979757"/>
                <a:gd name="connsiteX18" fmla="*/ 2964295 w 5426208"/>
                <a:gd name="connsiteY18" fmla="*/ 2747898 h 5979757"/>
                <a:gd name="connsiteX19" fmla="*/ 2437902 w 5426208"/>
                <a:gd name="connsiteY19" fmla="*/ 1408871 h 5979757"/>
                <a:gd name="connsiteX20" fmla="*/ 1934158 w 5426208"/>
                <a:gd name="connsiteY20" fmla="*/ 281355 h 5979757"/>
                <a:gd name="connsiteX21" fmla="*/ 1759700 w 5426208"/>
                <a:gd name="connsiteY21" fmla="*/ 62537 h 5979757"/>
                <a:gd name="connsiteX22" fmla="*/ 1504721 w 5426208"/>
                <a:gd name="connsiteY22" fmla="*/ 1196016 h 5979757"/>
                <a:gd name="connsiteX23" fmla="*/ 1919500 w 5426208"/>
                <a:gd name="connsiteY23" fmla="*/ 2525195 h 5979757"/>
                <a:gd name="connsiteX24" fmla="*/ 2511779 w 5426208"/>
                <a:gd name="connsiteY24" fmla="*/ 3692906 h 5979757"/>
                <a:gd name="connsiteX25" fmla="*/ 2507282 w 5426208"/>
                <a:gd name="connsiteY25" fmla="*/ 3859057 h 5979757"/>
                <a:gd name="connsiteX26" fmla="*/ 1259624 w 5426208"/>
                <a:gd name="connsiteY26" fmla="*/ 2346086 h 5979757"/>
                <a:gd name="connsiteX27" fmla="*/ 760003 w 5426208"/>
                <a:gd name="connsiteY27" fmla="*/ 1799331 h 5979757"/>
                <a:gd name="connsiteX28" fmla="*/ 213248 w 5426208"/>
                <a:gd name="connsiteY28" fmla="*/ 1290284 h 5979757"/>
                <a:gd name="connsiteX29" fmla="*/ 213248 w 5426208"/>
                <a:gd name="connsiteY29" fmla="*/ 1422259 h 5979757"/>
                <a:gd name="connsiteX30" fmla="*/ 694015 w 5426208"/>
                <a:gd name="connsiteY30" fmla="*/ 2760865 h 5979757"/>
                <a:gd name="connsiteX31" fmla="*/ 1253280 w 5426208"/>
                <a:gd name="connsiteY31" fmla="*/ 3790825 h 5979757"/>
                <a:gd name="connsiteX32" fmla="*/ 2015715 w 5426208"/>
                <a:gd name="connsiteY32" fmla="*/ 4432127 h 5979757"/>
                <a:gd name="connsiteX33" fmla="*/ 2631307 w 5426208"/>
                <a:gd name="connsiteY33" fmla="*/ 4754580 h 5979757"/>
                <a:gd name="connsiteX34" fmla="*/ 2175214 w 5426208"/>
                <a:gd name="connsiteY34" fmla="*/ 4785383 h 5979757"/>
                <a:gd name="connsiteX35" fmla="*/ 1502268 w 5426208"/>
                <a:gd name="connsiteY35" fmla="*/ 4571350 h 5979757"/>
                <a:gd name="connsiteX36" fmla="*/ 760003 w 5426208"/>
                <a:gd name="connsiteY36" fmla="*/ 3967496 h 5979757"/>
                <a:gd name="connsiteX37" fmla="*/ 260382 w 5426208"/>
                <a:gd name="connsiteY37" fmla="*/ 3071950 h 5979757"/>
                <a:gd name="connsiteX38" fmla="*/ 5859 w 5426208"/>
                <a:gd name="connsiteY38" fmla="*/ 2704304 h 5979757"/>
                <a:gd name="connsiteX39" fmla="*/ 109554 w 5426208"/>
                <a:gd name="connsiteY39" fmla="*/ 3298193 h 5979757"/>
                <a:gd name="connsiteX40" fmla="*/ 420638 w 5426208"/>
                <a:gd name="connsiteY40" fmla="*/ 4702787 h 5979757"/>
                <a:gd name="connsiteX41" fmla="*/ 967661 w 5426208"/>
                <a:gd name="connsiteY41" fmla="*/ 5286238 h 5979757"/>
                <a:gd name="connsiteX42" fmla="*/ 1523574 w 5426208"/>
                <a:gd name="connsiteY42" fmla="*/ 5541772 h 5979757"/>
                <a:gd name="connsiteX43" fmla="*/ 2471273 w 5426208"/>
                <a:gd name="connsiteY43" fmla="*/ 5621924 h 5979757"/>
                <a:gd name="connsiteX44" fmla="*/ 3384948 w 5426208"/>
                <a:gd name="connsiteY44" fmla="*/ 5425398 h 5979757"/>
                <a:gd name="connsiteX45" fmla="*/ 3500869 w 5426208"/>
                <a:gd name="connsiteY45" fmla="*/ 5498539 h 5979757"/>
                <a:gd name="connsiteX46" fmla="*/ 3506134 w 5426208"/>
                <a:gd name="connsiteY46" fmla="*/ 5979757 h 5979757"/>
                <a:gd name="connsiteX0" fmla="*/ 4469964 w 5426208"/>
                <a:gd name="connsiteY0" fmla="*/ 5848022 h 5979757"/>
                <a:gd name="connsiteX1" fmla="*/ 4282215 w 5426208"/>
                <a:gd name="connsiteY1" fmla="*/ 5300267 h 5979757"/>
                <a:gd name="connsiteX2" fmla="*/ 4330110 w 5426208"/>
                <a:gd name="connsiteY2" fmla="*/ 5032208 h 5979757"/>
                <a:gd name="connsiteX3" fmla="*/ 4631881 w 5426208"/>
                <a:gd name="connsiteY3" fmla="*/ 4627222 h 5979757"/>
                <a:gd name="connsiteX4" fmla="*/ 5058626 w 5426208"/>
                <a:gd name="connsiteY4" fmla="*/ 3580997 h 5979757"/>
                <a:gd name="connsiteX5" fmla="*/ 5416844 w 5426208"/>
                <a:gd name="connsiteY5" fmla="*/ 2515768 h 5979757"/>
                <a:gd name="connsiteX6" fmla="*/ 5253752 w 5426208"/>
                <a:gd name="connsiteY6" fmla="*/ 2527968 h 5979757"/>
                <a:gd name="connsiteX7" fmla="*/ 4553133 w 5426208"/>
                <a:gd name="connsiteY7" fmla="*/ 3047485 h 5979757"/>
                <a:gd name="connsiteX8" fmla="*/ 3980892 w 5426208"/>
                <a:gd name="connsiteY8" fmla="*/ 3990638 h 5979757"/>
                <a:gd name="connsiteX9" fmla="*/ 4002122 w 5426208"/>
                <a:gd name="connsiteY9" fmla="*/ 3300540 h 5979757"/>
                <a:gd name="connsiteX10" fmla="*/ 4261463 w 5426208"/>
                <a:gd name="connsiteY10" fmla="*/ 1763326 h 5979757"/>
                <a:gd name="connsiteX11" fmla="*/ 4416873 w 5426208"/>
                <a:gd name="connsiteY11" fmla="*/ 1163786 h 5979757"/>
                <a:gd name="connsiteX12" fmla="*/ 4596120 w 5426208"/>
                <a:gd name="connsiteY12" fmla="*/ 705332 h 5979757"/>
                <a:gd name="connsiteX13" fmla="*/ 4049958 w 5426208"/>
                <a:gd name="connsiteY13" fmla="*/ 979199 h 5979757"/>
                <a:gd name="connsiteX14" fmla="*/ 3488008 w 5426208"/>
                <a:gd name="connsiteY14" fmla="*/ 2095620 h 5979757"/>
                <a:gd name="connsiteX15" fmla="*/ 3287203 w 5426208"/>
                <a:gd name="connsiteY15" fmla="*/ 3189293 h 5979757"/>
                <a:gd name="connsiteX16" fmla="*/ 3292845 w 5426208"/>
                <a:gd name="connsiteY16" fmla="*/ 3873228 h 5979757"/>
                <a:gd name="connsiteX17" fmla="*/ 3192806 w 5426208"/>
                <a:gd name="connsiteY17" fmla="*/ 3622834 h 5979757"/>
                <a:gd name="connsiteX18" fmla="*/ 2932473 w 5426208"/>
                <a:gd name="connsiteY18" fmla="*/ 2740246 h 5979757"/>
                <a:gd name="connsiteX19" fmla="*/ 2437902 w 5426208"/>
                <a:gd name="connsiteY19" fmla="*/ 1408871 h 5979757"/>
                <a:gd name="connsiteX20" fmla="*/ 1934158 w 5426208"/>
                <a:gd name="connsiteY20" fmla="*/ 281355 h 5979757"/>
                <a:gd name="connsiteX21" fmla="*/ 1759700 w 5426208"/>
                <a:gd name="connsiteY21" fmla="*/ 62537 h 5979757"/>
                <a:gd name="connsiteX22" fmla="*/ 1504721 w 5426208"/>
                <a:gd name="connsiteY22" fmla="*/ 1196016 h 5979757"/>
                <a:gd name="connsiteX23" fmla="*/ 1919500 w 5426208"/>
                <a:gd name="connsiteY23" fmla="*/ 2525195 h 5979757"/>
                <a:gd name="connsiteX24" fmla="*/ 2511779 w 5426208"/>
                <a:gd name="connsiteY24" fmla="*/ 3692906 h 5979757"/>
                <a:gd name="connsiteX25" fmla="*/ 2507282 w 5426208"/>
                <a:gd name="connsiteY25" fmla="*/ 3859057 h 5979757"/>
                <a:gd name="connsiteX26" fmla="*/ 1259624 w 5426208"/>
                <a:gd name="connsiteY26" fmla="*/ 2346086 h 5979757"/>
                <a:gd name="connsiteX27" fmla="*/ 760003 w 5426208"/>
                <a:gd name="connsiteY27" fmla="*/ 1799331 h 5979757"/>
                <a:gd name="connsiteX28" fmla="*/ 213248 w 5426208"/>
                <a:gd name="connsiteY28" fmla="*/ 1290284 h 5979757"/>
                <a:gd name="connsiteX29" fmla="*/ 213248 w 5426208"/>
                <a:gd name="connsiteY29" fmla="*/ 1422259 h 5979757"/>
                <a:gd name="connsiteX30" fmla="*/ 694015 w 5426208"/>
                <a:gd name="connsiteY30" fmla="*/ 2760865 h 5979757"/>
                <a:gd name="connsiteX31" fmla="*/ 1253280 w 5426208"/>
                <a:gd name="connsiteY31" fmla="*/ 3790825 h 5979757"/>
                <a:gd name="connsiteX32" fmla="*/ 2015715 w 5426208"/>
                <a:gd name="connsiteY32" fmla="*/ 4432127 h 5979757"/>
                <a:gd name="connsiteX33" fmla="*/ 2631307 w 5426208"/>
                <a:gd name="connsiteY33" fmla="*/ 4754580 h 5979757"/>
                <a:gd name="connsiteX34" fmla="*/ 2175214 w 5426208"/>
                <a:gd name="connsiteY34" fmla="*/ 4785383 h 5979757"/>
                <a:gd name="connsiteX35" fmla="*/ 1502268 w 5426208"/>
                <a:gd name="connsiteY35" fmla="*/ 4571350 h 5979757"/>
                <a:gd name="connsiteX36" fmla="*/ 760003 w 5426208"/>
                <a:gd name="connsiteY36" fmla="*/ 3967496 h 5979757"/>
                <a:gd name="connsiteX37" fmla="*/ 260382 w 5426208"/>
                <a:gd name="connsiteY37" fmla="*/ 3071950 h 5979757"/>
                <a:gd name="connsiteX38" fmla="*/ 5859 w 5426208"/>
                <a:gd name="connsiteY38" fmla="*/ 2704304 h 5979757"/>
                <a:gd name="connsiteX39" fmla="*/ 109554 w 5426208"/>
                <a:gd name="connsiteY39" fmla="*/ 3298193 h 5979757"/>
                <a:gd name="connsiteX40" fmla="*/ 420638 w 5426208"/>
                <a:gd name="connsiteY40" fmla="*/ 4702787 h 5979757"/>
                <a:gd name="connsiteX41" fmla="*/ 967661 w 5426208"/>
                <a:gd name="connsiteY41" fmla="*/ 5286238 h 5979757"/>
                <a:gd name="connsiteX42" fmla="*/ 1523574 w 5426208"/>
                <a:gd name="connsiteY42" fmla="*/ 5541772 h 5979757"/>
                <a:gd name="connsiteX43" fmla="*/ 2471273 w 5426208"/>
                <a:gd name="connsiteY43" fmla="*/ 5621924 h 5979757"/>
                <a:gd name="connsiteX44" fmla="*/ 3384948 w 5426208"/>
                <a:gd name="connsiteY44" fmla="*/ 5425398 h 5979757"/>
                <a:gd name="connsiteX45" fmla="*/ 3500869 w 5426208"/>
                <a:gd name="connsiteY45" fmla="*/ 5498539 h 5979757"/>
                <a:gd name="connsiteX46" fmla="*/ 3506134 w 5426208"/>
                <a:gd name="connsiteY46" fmla="*/ 5979757 h 5979757"/>
                <a:gd name="connsiteX0" fmla="*/ 4469964 w 5426208"/>
                <a:gd name="connsiteY0" fmla="*/ 5848036 h 5979771"/>
                <a:gd name="connsiteX1" fmla="*/ 4282215 w 5426208"/>
                <a:gd name="connsiteY1" fmla="*/ 5300281 h 5979771"/>
                <a:gd name="connsiteX2" fmla="*/ 4330110 w 5426208"/>
                <a:gd name="connsiteY2" fmla="*/ 5032222 h 5979771"/>
                <a:gd name="connsiteX3" fmla="*/ 4631881 w 5426208"/>
                <a:gd name="connsiteY3" fmla="*/ 4627236 h 5979771"/>
                <a:gd name="connsiteX4" fmla="*/ 5058626 w 5426208"/>
                <a:gd name="connsiteY4" fmla="*/ 3581011 h 5979771"/>
                <a:gd name="connsiteX5" fmla="*/ 5416844 w 5426208"/>
                <a:gd name="connsiteY5" fmla="*/ 2515782 h 5979771"/>
                <a:gd name="connsiteX6" fmla="*/ 5253752 w 5426208"/>
                <a:gd name="connsiteY6" fmla="*/ 2527982 h 5979771"/>
                <a:gd name="connsiteX7" fmla="*/ 4553133 w 5426208"/>
                <a:gd name="connsiteY7" fmla="*/ 3047499 h 5979771"/>
                <a:gd name="connsiteX8" fmla="*/ 3980892 w 5426208"/>
                <a:gd name="connsiteY8" fmla="*/ 3990652 h 5979771"/>
                <a:gd name="connsiteX9" fmla="*/ 4002122 w 5426208"/>
                <a:gd name="connsiteY9" fmla="*/ 3300554 h 5979771"/>
                <a:gd name="connsiteX10" fmla="*/ 4261463 w 5426208"/>
                <a:gd name="connsiteY10" fmla="*/ 1763340 h 5979771"/>
                <a:gd name="connsiteX11" fmla="*/ 4416873 w 5426208"/>
                <a:gd name="connsiteY11" fmla="*/ 1163800 h 5979771"/>
                <a:gd name="connsiteX12" fmla="*/ 4596120 w 5426208"/>
                <a:gd name="connsiteY12" fmla="*/ 705346 h 5979771"/>
                <a:gd name="connsiteX13" fmla="*/ 4049958 w 5426208"/>
                <a:gd name="connsiteY13" fmla="*/ 979213 h 5979771"/>
                <a:gd name="connsiteX14" fmla="*/ 3488008 w 5426208"/>
                <a:gd name="connsiteY14" fmla="*/ 2095634 h 5979771"/>
                <a:gd name="connsiteX15" fmla="*/ 3287203 w 5426208"/>
                <a:gd name="connsiteY15" fmla="*/ 3189307 h 5979771"/>
                <a:gd name="connsiteX16" fmla="*/ 3292845 w 5426208"/>
                <a:gd name="connsiteY16" fmla="*/ 3873242 h 5979771"/>
                <a:gd name="connsiteX17" fmla="*/ 3192806 w 5426208"/>
                <a:gd name="connsiteY17" fmla="*/ 3622848 h 5979771"/>
                <a:gd name="connsiteX18" fmla="*/ 2932473 w 5426208"/>
                <a:gd name="connsiteY18" fmla="*/ 2740260 h 5979771"/>
                <a:gd name="connsiteX19" fmla="*/ 2399382 w 5426208"/>
                <a:gd name="connsiteY19" fmla="*/ 1409403 h 5979771"/>
                <a:gd name="connsiteX20" fmla="*/ 1934158 w 5426208"/>
                <a:gd name="connsiteY20" fmla="*/ 281369 h 5979771"/>
                <a:gd name="connsiteX21" fmla="*/ 1759700 w 5426208"/>
                <a:gd name="connsiteY21" fmla="*/ 62551 h 5979771"/>
                <a:gd name="connsiteX22" fmla="*/ 1504721 w 5426208"/>
                <a:gd name="connsiteY22" fmla="*/ 1196030 h 5979771"/>
                <a:gd name="connsiteX23" fmla="*/ 1919500 w 5426208"/>
                <a:gd name="connsiteY23" fmla="*/ 2525209 h 5979771"/>
                <a:gd name="connsiteX24" fmla="*/ 2511779 w 5426208"/>
                <a:gd name="connsiteY24" fmla="*/ 3692920 h 5979771"/>
                <a:gd name="connsiteX25" fmla="*/ 2507282 w 5426208"/>
                <a:gd name="connsiteY25" fmla="*/ 3859071 h 5979771"/>
                <a:gd name="connsiteX26" fmla="*/ 1259624 w 5426208"/>
                <a:gd name="connsiteY26" fmla="*/ 2346100 h 5979771"/>
                <a:gd name="connsiteX27" fmla="*/ 760003 w 5426208"/>
                <a:gd name="connsiteY27" fmla="*/ 1799345 h 5979771"/>
                <a:gd name="connsiteX28" fmla="*/ 213248 w 5426208"/>
                <a:gd name="connsiteY28" fmla="*/ 1290298 h 5979771"/>
                <a:gd name="connsiteX29" fmla="*/ 213248 w 5426208"/>
                <a:gd name="connsiteY29" fmla="*/ 1422273 h 5979771"/>
                <a:gd name="connsiteX30" fmla="*/ 694015 w 5426208"/>
                <a:gd name="connsiteY30" fmla="*/ 2760879 h 5979771"/>
                <a:gd name="connsiteX31" fmla="*/ 1253280 w 5426208"/>
                <a:gd name="connsiteY31" fmla="*/ 3790839 h 5979771"/>
                <a:gd name="connsiteX32" fmla="*/ 2015715 w 5426208"/>
                <a:gd name="connsiteY32" fmla="*/ 4432141 h 5979771"/>
                <a:gd name="connsiteX33" fmla="*/ 2631307 w 5426208"/>
                <a:gd name="connsiteY33" fmla="*/ 4754594 h 5979771"/>
                <a:gd name="connsiteX34" fmla="*/ 2175214 w 5426208"/>
                <a:gd name="connsiteY34" fmla="*/ 4785397 h 5979771"/>
                <a:gd name="connsiteX35" fmla="*/ 1502268 w 5426208"/>
                <a:gd name="connsiteY35" fmla="*/ 4571364 h 5979771"/>
                <a:gd name="connsiteX36" fmla="*/ 760003 w 5426208"/>
                <a:gd name="connsiteY36" fmla="*/ 3967510 h 5979771"/>
                <a:gd name="connsiteX37" fmla="*/ 260382 w 5426208"/>
                <a:gd name="connsiteY37" fmla="*/ 3071964 h 5979771"/>
                <a:gd name="connsiteX38" fmla="*/ 5859 w 5426208"/>
                <a:gd name="connsiteY38" fmla="*/ 2704318 h 5979771"/>
                <a:gd name="connsiteX39" fmla="*/ 109554 w 5426208"/>
                <a:gd name="connsiteY39" fmla="*/ 3298207 h 5979771"/>
                <a:gd name="connsiteX40" fmla="*/ 420638 w 5426208"/>
                <a:gd name="connsiteY40" fmla="*/ 4702801 h 5979771"/>
                <a:gd name="connsiteX41" fmla="*/ 967661 w 5426208"/>
                <a:gd name="connsiteY41" fmla="*/ 5286252 h 5979771"/>
                <a:gd name="connsiteX42" fmla="*/ 1523574 w 5426208"/>
                <a:gd name="connsiteY42" fmla="*/ 5541786 h 5979771"/>
                <a:gd name="connsiteX43" fmla="*/ 2471273 w 5426208"/>
                <a:gd name="connsiteY43" fmla="*/ 5621938 h 5979771"/>
                <a:gd name="connsiteX44" fmla="*/ 3384948 w 5426208"/>
                <a:gd name="connsiteY44" fmla="*/ 5425412 h 5979771"/>
                <a:gd name="connsiteX45" fmla="*/ 3500869 w 5426208"/>
                <a:gd name="connsiteY45" fmla="*/ 5498553 h 5979771"/>
                <a:gd name="connsiteX46" fmla="*/ 3506134 w 5426208"/>
                <a:gd name="connsiteY46" fmla="*/ 5979771 h 5979771"/>
                <a:gd name="connsiteX0" fmla="*/ 4469964 w 5426208"/>
                <a:gd name="connsiteY0" fmla="*/ 5831812 h 5963547"/>
                <a:gd name="connsiteX1" fmla="*/ 4282215 w 5426208"/>
                <a:gd name="connsiteY1" fmla="*/ 5284057 h 5963547"/>
                <a:gd name="connsiteX2" fmla="*/ 4330110 w 5426208"/>
                <a:gd name="connsiteY2" fmla="*/ 5015998 h 5963547"/>
                <a:gd name="connsiteX3" fmla="*/ 4631881 w 5426208"/>
                <a:gd name="connsiteY3" fmla="*/ 4611012 h 5963547"/>
                <a:gd name="connsiteX4" fmla="*/ 5058626 w 5426208"/>
                <a:gd name="connsiteY4" fmla="*/ 3564787 h 5963547"/>
                <a:gd name="connsiteX5" fmla="*/ 5416844 w 5426208"/>
                <a:gd name="connsiteY5" fmla="*/ 2499558 h 5963547"/>
                <a:gd name="connsiteX6" fmla="*/ 5253752 w 5426208"/>
                <a:gd name="connsiteY6" fmla="*/ 2511758 h 5963547"/>
                <a:gd name="connsiteX7" fmla="*/ 4553133 w 5426208"/>
                <a:gd name="connsiteY7" fmla="*/ 3031275 h 5963547"/>
                <a:gd name="connsiteX8" fmla="*/ 3980892 w 5426208"/>
                <a:gd name="connsiteY8" fmla="*/ 3974428 h 5963547"/>
                <a:gd name="connsiteX9" fmla="*/ 4002122 w 5426208"/>
                <a:gd name="connsiteY9" fmla="*/ 3284330 h 5963547"/>
                <a:gd name="connsiteX10" fmla="*/ 4261463 w 5426208"/>
                <a:gd name="connsiteY10" fmla="*/ 1747116 h 5963547"/>
                <a:gd name="connsiteX11" fmla="*/ 4416873 w 5426208"/>
                <a:gd name="connsiteY11" fmla="*/ 1147576 h 5963547"/>
                <a:gd name="connsiteX12" fmla="*/ 4596120 w 5426208"/>
                <a:gd name="connsiteY12" fmla="*/ 689122 h 5963547"/>
                <a:gd name="connsiteX13" fmla="*/ 4049958 w 5426208"/>
                <a:gd name="connsiteY13" fmla="*/ 962989 h 5963547"/>
                <a:gd name="connsiteX14" fmla="*/ 3488008 w 5426208"/>
                <a:gd name="connsiteY14" fmla="*/ 2079410 h 5963547"/>
                <a:gd name="connsiteX15" fmla="*/ 3287203 w 5426208"/>
                <a:gd name="connsiteY15" fmla="*/ 3173083 h 5963547"/>
                <a:gd name="connsiteX16" fmla="*/ 3292845 w 5426208"/>
                <a:gd name="connsiteY16" fmla="*/ 3857018 h 5963547"/>
                <a:gd name="connsiteX17" fmla="*/ 3192806 w 5426208"/>
                <a:gd name="connsiteY17" fmla="*/ 3606624 h 5963547"/>
                <a:gd name="connsiteX18" fmla="*/ 2932473 w 5426208"/>
                <a:gd name="connsiteY18" fmla="*/ 2724036 h 5963547"/>
                <a:gd name="connsiteX19" fmla="*/ 2399382 w 5426208"/>
                <a:gd name="connsiteY19" fmla="*/ 1393179 h 5963547"/>
                <a:gd name="connsiteX20" fmla="*/ 1918061 w 5426208"/>
                <a:gd name="connsiteY20" fmla="*/ 334605 h 5963547"/>
                <a:gd name="connsiteX21" fmla="*/ 1759700 w 5426208"/>
                <a:gd name="connsiteY21" fmla="*/ 46327 h 5963547"/>
                <a:gd name="connsiteX22" fmla="*/ 1504721 w 5426208"/>
                <a:gd name="connsiteY22" fmla="*/ 1179806 h 5963547"/>
                <a:gd name="connsiteX23" fmla="*/ 1919500 w 5426208"/>
                <a:gd name="connsiteY23" fmla="*/ 2508985 h 5963547"/>
                <a:gd name="connsiteX24" fmla="*/ 2511779 w 5426208"/>
                <a:gd name="connsiteY24" fmla="*/ 3676696 h 5963547"/>
                <a:gd name="connsiteX25" fmla="*/ 2507282 w 5426208"/>
                <a:gd name="connsiteY25" fmla="*/ 3842847 h 5963547"/>
                <a:gd name="connsiteX26" fmla="*/ 1259624 w 5426208"/>
                <a:gd name="connsiteY26" fmla="*/ 2329876 h 5963547"/>
                <a:gd name="connsiteX27" fmla="*/ 760003 w 5426208"/>
                <a:gd name="connsiteY27" fmla="*/ 1783121 h 5963547"/>
                <a:gd name="connsiteX28" fmla="*/ 213248 w 5426208"/>
                <a:gd name="connsiteY28" fmla="*/ 1274074 h 5963547"/>
                <a:gd name="connsiteX29" fmla="*/ 213248 w 5426208"/>
                <a:gd name="connsiteY29" fmla="*/ 1406049 h 5963547"/>
                <a:gd name="connsiteX30" fmla="*/ 694015 w 5426208"/>
                <a:gd name="connsiteY30" fmla="*/ 2744655 h 5963547"/>
                <a:gd name="connsiteX31" fmla="*/ 1253280 w 5426208"/>
                <a:gd name="connsiteY31" fmla="*/ 3774615 h 5963547"/>
                <a:gd name="connsiteX32" fmla="*/ 2015715 w 5426208"/>
                <a:gd name="connsiteY32" fmla="*/ 4415917 h 5963547"/>
                <a:gd name="connsiteX33" fmla="*/ 2631307 w 5426208"/>
                <a:gd name="connsiteY33" fmla="*/ 4738370 h 5963547"/>
                <a:gd name="connsiteX34" fmla="*/ 2175214 w 5426208"/>
                <a:gd name="connsiteY34" fmla="*/ 4769173 h 5963547"/>
                <a:gd name="connsiteX35" fmla="*/ 1502268 w 5426208"/>
                <a:gd name="connsiteY35" fmla="*/ 4555140 h 5963547"/>
                <a:gd name="connsiteX36" fmla="*/ 760003 w 5426208"/>
                <a:gd name="connsiteY36" fmla="*/ 3951286 h 5963547"/>
                <a:gd name="connsiteX37" fmla="*/ 260382 w 5426208"/>
                <a:gd name="connsiteY37" fmla="*/ 3055740 h 5963547"/>
                <a:gd name="connsiteX38" fmla="*/ 5859 w 5426208"/>
                <a:gd name="connsiteY38" fmla="*/ 2688094 h 5963547"/>
                <a:gd name="connsiteX39" fmla="*/ 109554 w 5426208"/>
                <a:gd name="connsiteY39" fmla="*/ 3281983 h 5963547"/>
                <a:gd name="connsiteX40" fmla="*/ 420638 w 5426208"/>
                <a:gd name="connsiteY40" fmla="*/ 4686577 h 5963547"/>
                <a:gd name="connsiteX41" fmla="*/ 967661 w 5426208"/>
                <a:gd name="connsiteY41" fmla="*/ 5270028 h 5963547"/>
                <a:gd name="connsiteX42" fmla="*/ 1523574 w 5426208"/>
                <a:gd name="connsiteY42" fmla="*/ 5525562 h 5963547"/>
                <a:gd name="connsiteX43" fmla="*/ 2471273 w 5426208"/>
                <a:gd name="connsiteY43" fmla="*/ 5605714 h 5963547"/>
                <a:gd name="connsiteX44" fmla="*/ 3384948 w 5426208"/>
                <a:gd name="connsiteY44" fmla="*/ 5409188 h 5963547"/>
                <a:gd name="connsiteX45" fmla="*/ 3500869 w 5426208"/>
                <a:gd name="connsiteY45" fmla="*/ 5482329 h 5963547"/>
                <a:gd name="connsiteX46" fmla="*/ 3506134 w 5426208"/>
                <a:gd name="connsiteY46" fmla="*/ 5963547 h 5963547"/>
                <a:gd name="connsiteX0" fmla="*/ 4469964 w 5426208"/>
                <a:gd name="connsiteY0" fmla="*/ 5831812 h 5963547"/>
                <a:gd name="connsiteX1" fmla="*/ 4282215 w 5426208"/>
                <a:gd name="connsiteY1" fmla="*/ 5284057 h 5963547"/>
                <a:gd name="connsiteX2" fmla="*/ 4330110 w 5426208"/>
                <a:gd name="connsiteY2" fmla="*/ 5015998 h 5963547"/>
                <a:gd name="connsiteX3" fmla="*/ 4631881 w 5426208"/>
                <a:gd name="connsiteY3" fmla="*/ 4611012 h 5963547"/>
                <a:gd name="connsiteX4" fmla="*/ 5058626 w 5426208"/>
                <a:gd name="connsiteY4" fmla="*/ 3564787 h 5963547"/>
                <a:gd name="connsiteX5" fmla="*/ 5416844 w 5426208"/>
                <a:gd name="connsiteY5" fmla="*/ 2499558 h 5963547"/>
                <a:gd name="connsiteX6" fmla="*/ 5253752 w 5426208"/>
                <a:gd name="connsiteY6" fmla="*/ 2511758 h 5963547"/>
                <a:gd name="connsiteX7" fmla="*/ 4553133 w 5426208"/>
                <a:gd name="connsiteY7" fmla="*/ 3031275 h 5963547"/>
                <a:gd name="connsiteX8" fmla="*/ 3980892 w 5426208"/>
                <a:gd name="connsiteY8" fmla="*/ 3974428 h 5963547"/>
                <a:gd name="connsiteX9" fmla="*/ 4002122 w 5426208"/>
                <a:gd name="connsiteY9" fmla="*/ 3284330 h 5963547"/>
                <a:gd name="connsiteX10" fmla="*/ 4261463 w 5426208"/>
                <a:gd name="connsiteY10" fmla="*/ 1747116 h 5963547"/>
                <a:gd name="connsiteX11" fmla="*/ 4416873 w 5426208"/>
                <a:gd name="connsiteY11" fmla="*/ 1147576 h 5963547"/>
                <a:gd name="connsiteX12" fmla="*/ 4484533 w 5426208"/>
                <a:gd name="connsiteY12" fmla="*/ 653647 h 5963547"/>
                <a:gd name="connsiteX13" fmla="*/ 4049958 w 5426208"/>
                <a:gd name="connsiteY13" fmla="*/ 962989 h 5963547"/>
                <a:gd name="connsiteX14" fmla="*/ 3488008 w 5426208"/>
                <a:gd name="connsiteY14" fmla="*/ 2079410 h 5963547"/>
                <a:gd name="connsiteX15" fmla="*/ 3287203 w 5426208"/>
                <a:gd name="connsiteY15" fmla="*/ 3173083 h 5963547"/>
                <a:gd name="connsiteX16" fmla="*/ 3292845 w 5426208"/>
                <a:gd name="connsiteY16" fmla="*/ 3857018 h 5963547"/>
                <a:gd name="connsiteX17" fmla="*/ 3192806 w 5426208"/>
                <a:gd name="connsiteY17" fmla="*/ 3606624 h 5963547"/>
                <a:gd name="connsiteX18" fmla="*/ 2932473 w 5426208"/>
                <a:gd name="connsiteY18" fmla="*/ 2724036 h 5963547"/>
                <a:gd name="connsiteX19" fmla="*/ 2399382 w 5426208"/>
                <a:gd name="connsiteY19" fmla="*/ 1393179 h 5963547"/>
                <a:gd name="connsiteX20" fmla="*/ 1918061 w 5426208"/>
                <a:gd name="connsiteY20" fmla="*/ 334605 h 5963547"/>
                <a:gd name="connsiteX21" fmla="*/ 1759700 w 5426208"/>
                <a:gd name="connsiteY21" fmla="*/ 46327 h 5963547"/>
                <a:gd name="connsiteX22" fmla="*/ 1504721 w 5426208"/>
                <a:gd name="connsiteY22" fmla="*/ 1179806 h 5963547"/>
                <a:gd name="connsiteX23" fmla="*/ 1919500 w 5426208"/>
                <a:gd name="connsiteY23" fmla="*/ 2508985 h 5963547"/>
                <a:gd name="connsiteX24" fmla="*/ 2511779 w 5426208"/>
                <a:gd name="connsiteY24" fmla="*/ 3676696 h 5963547"/>
                <a:gd name="connsiteX25" fmla="*/ 2507282 w 5426208"/>
                <a:gd name="connsiteY25" fmla="*/ 3842847 h 5963547"/>
                <a:gd name="connsiteX26" fmla="*/ 1259624 w 5426208"/>
                <a:gd name="connsiteY26" fmla="*/ 2329876 h 5963547"/>
                <a:gd name="connsiteX27" fmla="*/ 760003 w 5426208"/>
                <a:gd name="connsiteY27" fmla="*/ 1783121 h 5963547"/>
                <a:gd name="connsiteX28" fmla="*/ 213248 w 5426208"/>
                <a:gd name="connsiteY28" fmla="*/ 1274074 h 5963547"/>
                <a:gd name="connsiteX29" fmla="*/ 213248 w 5426208"/>
                <a:gd name="connsiteY29" fmla="*/ 1406049 h 5963547"/>
                <a:gd name="connsiteX30" fmla="*/ 694015 w 5426208"/>
                <a:gd name="connsiteY30" fmla="*/ 2744655 h 5963547"/>
                <a:gd name="connsiteX31" fmla="*/ 1253280 w 5426208"/>
                <a:gd name="connsiteY31" fmla="*/ 3774615 h 5963547"/>
                <a:gd name="connsiteX32" fmla="*/ 2015715 w 5426208"/>
                <a:gd name="connsiteY32" fmla="*/ 4415917 h 5963547"/>
                <a:gd name="connsiteX33" fmla="*/ 2631307 w 5426208"/>
                <a:gd name="connsiteY33" fmla="*/ 4738370 h 5963547"/>
                <a:gd name="connsiteX34" fmla="*/ 2175214 w 5426208"/>
                <a:gd name="connsiteY34" fmla="*/ 4769173 h 5963547"/>
                <a:gd name="connsiteX35" fmla="*/ 1502268 w 5426208"/>
                <a:gd name="connsiteY35" fmla="*/ 4555140 h 5963547"/>
                <a:gd name="connsiteX36" fmla="*/ 760003 w 5426208"/>
                <a:gd name="connsiteY36" fmla="*/ 3951286 h 5963547"/>
                <a:gd name="connsiteX37" fmla="*/ 260382 w 5426208"/>
                <a:gd name="connsiteY37" fmla="*/ 3055740 h 5963547"/>
                <a:gd name="connsiteX38" fmla="*/ 5859 w 5426208"/>
                <a:gd name="connsiteY38" fmla="*/ 2688094 h 5963547"/>
                <a:gd name="connsiteX39" fmla="*/ 109554 w 5426208"/>
                <a:gd name="connsiteY39" fmla="*/ 3281983 h 5963547"/>
                <a:gd name="connsiteX40" fmla="*/ 420638 w 5426208"/>
                <a:gd name="connsiteY40" fmla="*/ 4686577 h 5963547"/>
                <a:gd name="connsiteX41" fmla="*/ 967661 w 5426208"/>
                <a:gd name="connsiteY41" fmla="*/ 5270028 h 5963547"/>
                <a:gd name="connsiteX42" fmla="*/ 1523574 w 5426208"/>
                <a:gd name="connsiteY42" fmla="*/ 5525562 h 5963547"/>
                <a:gd name="connsiteX43" fmla="*/ 2471273 w 5426208"/>
                <a:gd name="connsiteY43" fmla="*/ 5605714 h 5963547"/>
                <a:gd name="connsiteX44" fmla="*/ 3384948 w 5426208"/>
                <a:gd name="connsiteY44" fmla="*/ 5409188 h 5963547"/>
                <a:gd name="connsiteX45" fmla="*/ 3500869 w 5426208"/>
                <a:gd name="connsiteY45" fmla="*/ 5482329 h 5963547"/>
                <a:gd name="connsiteX46" fmla="*/ 3506134 w 5426208"/>
                <a:gd name="connsiteY46" fmla="*/ 5963547 h 5963547"/>
                <a:gd name="connsiteX0" fmla="*/ 4469964 w 5426208"/>
                <a:gd name="connsiteY0" fmla="*/ 5831812 h 5963547"/>
                <a:gd name="connsiteX1" fmla="*/ 4282215 w 5426208"/>
                <a:gd name="connsiteY1" fmla="*/ 5284057 h 5963547"/>
                <a:gd name="connsiteX2" fmla="*/ 4330110 w 5426208"/>
                <a:gd name="connsiteY2" fmla="*/ 5015998 h 5963547"/>
                <a:gd name="connsiteX3" fmla="*/ 4631881 w 5426208"/>
                <a:gd name="connsiteY3" fmla="*/ 4611012 h 5963547"/>
                <a:gd name="connsiteX4" fmla="*/ 5058626 w 5426208"/>
                <a:gd name="connsiteY4" fmla="*/ 3564787 h 5963547"/>
                <a:gd name="connsiteX5" fmla="*/ 5416844 w 5426208"/>
                <a:gd name="connsiteY5" fmla="*/ 2499558 h 5963547"/>
                <a:gd name="connsiteX6" fmla="*/ 5253752 w 5426208"/>
                <a:gd name="connsiteY6" fmla="*/ 2511758 h 5963547"/>
                <a:gd name="connsiteX7" fmla="*/ 4553133 w 5426208"/>
                <a:gd name="connsiteY7" fmla="*/ 3031275 h 5963547"/>
                <a:gd name="connsiteX8" fmla="*/ 3980892 w 5426208"/>
                <a:gd name="connsiteY8" fmla="*/ 3974428 h 5963547"/>
                <a:gd name="connsiteX9" fmla="*/ 4002122 w 5426208"/>
                <a:gd name="connsiteY9" fmla="*/ 3284330 h 5963547"/>
                <a:gd name="connsiteX10" fmla="*/ 4261463 w 5426208"/>
                <a:gd name="connsiteY10" fmla="*/ 1747116 h 5963547"/>
                <a:gd name="connsiteX11" fmla="*/ 4416873 w 5426208"/>
                <a:gd name="connsiteY11" fmla="*/ 1147576 h 5963547"/>
                <a:gd name="connsiteX12" fmla="*/ 4484533 w 5426208"/>
                <a:gd name="connsiteY12" fmla="*/ 653647 h 5963547"/>
                <a:gd name="connsiteX13" fmla="*/ 4049958 w 5426208"/>
                <a:gd name="connsiteY13" fmla="*/ 962989 h 5963547"/>
                <a:gd name="connsiteX14" fmla="*/ 3488008 w 5426208"/>
                <a:gd name="connsiteY14" fmla="*/ 2079410 h 5963547"/>
                <a:gd name="connsiteX15" fmla="*/ 3287203 w 5426208"/>
                <a:gd name="connsiteY15" fmla="*/ 3173083 h 5963547"/>
                <a:gd name="connsiteX16" fmla="*/ 3292845 w 5426208"/>
                <a:gd name="connsiteY16" fmla="*/ 3857018 h 5963547"/>
                <a:gd name="connsiteX17" fmla="*/ 3192806 w 5426208"/>
                <a:gd name="connsiteY17" fmla="*/ 3606624 h 5963547"/>
                <a:gd name="connsiteX18" fmla="*/ 2932473 w 5426208"/>
                <a:gd name="connsiteY18" fmla="*/ 2724036 h 5963547"/>
                <a:gd name="connsiteX19" fmla="*/ 2399382 w 5426208"/>
                <a:gd name="connsiteY19" fmla="*/ 1393179 h 5963547"/>
                <a:gd name="connsiteX20" fmla="*/ 1918061 w 5426208"/>
                <a:gd name="connsiteY20" fmla="*/ 334605 h 5963547"/>
                <a:gd name="connsiteX21" fmla="*/ 1759700 w 5426208"/>
                <a:gd name="connsiteY21" fmla="*/ 46327 h 5963547"/>
                <a:gd name="connsiteX22" fmla="*/ 1504721 w 5426208"/>
                <a:gd name="connsiteY22" fmla="*/ 1179806 h 5963547"/>
                <a:gd name="connsiteX23" fmla="*/ 1919500 w 5426208"/>
                <a:gd name="connsiteY23" fmla="*/ 2508985 h 5963547"/>
                <a:gd name="connsiteX24" fmla="*/ 2511779 w 5426208"/>
                <a:gd name="connsiteY24" fmla="*/ 3676696 h 5963547"/>
                <a:gd name="connsiteX25" fmla="*/ 2507282 w 5426208"/>
                <a:gd name="connsiteY25" fmla="*/ 3842847 h 5963547"/>
                <a:gd name="connsiteX26" fmla="*/ 1259624 w 5426208"/>
                <a:gd name="connsiteY26" fmla="*/ 2329876 h 5963547"/>
                <a:gd name="connsiteX27" fmla="*/ 760003 w 5426208"/>
                <a:gd name="connsiteY27" fmla="*/ 1783121 h 5963547"/>
                <a:gd name="connsiteX28" fmla="*/ 213248 w 5426208"/>
                <a:gd name="connsiteY28" fmla="*/ 1274074 h 5963547"/>
                <a:gd name="connsiteX29" fmla="*/ 213248 w 5426208"/>
                <a:gd name="connsiteY29" fmla="*/ 1406049 h 5963547"/>
                <a:gd name="connsiteX30" fmla="*/ 694015 w 5426208"/>
                <a:gd name="connsiteY30" fmla="*/ 2744655 h 5963547"/>
                <a:gd name="connsiteX31" fmla="*/ 1253280 w 5426208"/>
                <a:gd name="connsiteY31" fmla="*/ 3774615 h 5963547"/>
                <a:gd name="connsiteX32" fmla="*/ 2015715 w 5426208"/>
                <a:gd name="connsiteY32" fmla="*/ 4415917 h 5963547"/>
                <a:gd name="connsiteX33" fmla="*/ 2631307 w 5426208"/>
                <a:gd name="connsiteY33" fmla="*/ 4738370 h 5963547"/>
                <a:gd name="connsiteX34" fmla="*/ 2175214 w 5426208"/>
                <a:gd name="connsiteY34" fmla="*/ 4769173 h 5963547"/>
                <a:gd name="connsiteX35" fmla="*/ 1502268 w 5426208"/>
                <a:gd name="connsiteY35" fmla="*/ 4555140 h 5963547"/>
                <a:gd name="connsiteX36" fmla="*/ 760003 w 5426208"/>
                <a:gd name="connsiteY36" fmla="*/ 3951286 h 5963547"/>
                <a:gd name="connsiteX37" fmla="*/ 260382 w 5426208"/>
                <a:gd name="connsiteY37" fmla="*/ 3055740 h 5963547"/>
                <a:gd name="connsiteX38" fmla="*/ 5859 w 5426208"/>
                <a:gd name="connsiteY38" fmla="*/ 2688094 h 5963547"/>
                <a:gd name="connsiteX39" fmla="*/ 109554 w 5426208"/>
                <a:gd name="connsiteY39" fmla="*/ 3281983 h 5963547"/>
                <a:gd name="connsiteX40" fmla="*/ 420638 w 5426208"/>
                <a:gd name="connsiteY40" fmla="*/ 4686577 h 5963547"/>
                <a:gd name="connsiteX41" fmla="*/ 967661 w 5426208"/>
                <a:gd name="connsiteY41" fmla="*/ 5270028 h 5963547"/>
                <a:gd name="connsiteX42" fmla="*/ 1523574 w 5426208"/>
                <a:gd name="connsiteY42" fmla="*/ 5525562 h 5963547"/>
                <a:gd name="connsiteX43" fmla="*/ 2471273 w 5426208"/>
                <a:gd name="connsiteY43" fmla="*/ 5605714 h 5963547"/>
                <a:gd name="connsiteX44" fmla="*/ 3384948 w 5426208"/>
                <a:gd name="connsiteY44" fmla="*/ 5409188 h 5963547"/>
                <a:gd name="connsiteX45" fmla="*/ 3500869 w 5426208"/>
                <a:gd name="connsiteY45" fmla="*/ 5482329 h 5963547"/>
                <a:gd name="connsiteX46" fmla="*/ 3506134 w 5426208"/>
                <a:gd name="connsiteY46" fmla="*/ 5963547 h 5963547"/>
                <a:gd name="connsiteX0" fmla="*/ 4469964 w 5426208"/>
                <a:gd name="connsiteY0" fmla="*/ 5831812 h 5963547"/>
                <a:gd name="connsiteX1" fmla="*/ 4282215 w 5426208"/>
                <a:gd name="connsiteY1" fmla="*/ 5284057 h 5963547"/>
                <a:gd name="connsiteX2" fmla="*/ 4330110 w 5426208"/>
                <a:gd name="connsiteY2" fmla="*/ 5015998 h 5963547"/>
                <a:gd name="connsiteX3" fmla="*/ 4631881 w 5426208"/>
                <a:gd name="connsiteY3" fmla="*/ 4611012 h 5963547"/>
                <a:gd name="connsiteX4" fmla="*/ 5058626 w 5426208"/>
                <a:gd name="connsiteY4" fmla="*/ 3564787 h 5963547"/>
                <a:gd name="connsiteX5" fmla="*/ 5416844 w 5426208"/>
                <a:gd name="connsiteY5" fmla="*/ 2499558 h 5963547"/>
                <a:gd name="connsiteX6" fmla="*/ 5253752 w 5426208"/>
                <a:gd name="connsiteY6" fmla="*/ 2511758 h 5963547"/>
                <a:gd name="connsiteX7" fmla="*/ 4553133 w 5426208"/>
                <a:gd name="connsiteY7" fmla="*/ 3031275 h 5963547"/>
                <a:gd name="connsiteX8" fmla="*/ 3980892 w 5426208"/>
                <a:gd name="connsiteY8" fmla="*/ 3974428 h 5963547"/>
                <a:gd name="connsiteX9" fmla="*/ 4002122 w 5426208"/>
                <a:gd name="connsiteY9" fmla="*/ 3284330 h 5963547"/>
                <a:gd name="connsiteX10" fmla="*/ 4261463 w 5426208"/>
                <a:gd name="connsiteY10" fmla="*/ 1747116 h 5963547"/>
                <a:gd name="connsiteX11" fmla="*/ 4416873 w 5426208"/>
                <a:gd name="connsiteY11" fmla="*/ 1147576 h 5963547"/>
                <a:gd name="connsiteX12" fmla="*/ 4484533 w 5426208"/>
                <a:gd name="connsiteY12" fmla="*/ 653647 h 5963547"/>
                <a:gd name="connsiteX13" fmla="*/ 4063391 w 5426208"/>
                <a:gd name="connsiteY13" fmla="*/ 1013087 h 5963547"/>
                <a:gd name="connsiteX14" fmla="*/ 3488008 w 5426208"/>
                <a:gd name="connsiteY14" fmla="*/ 2079410 h 5963547"/>
                <a:gd name="connsiteX15" fmla="*/ 3287203 w 5426208"/>
                <a:gd name="connsiteY15" fmla="*/ 3173083 h 5963547"/>
                <a:gd name="connsiteX16" fmla="*/ 3292845 w 5426208"/>
                <a:gd name="connsiteY16" fmla="*/ 3857018 h 5963547"/>
                <a:gd name="connsiteX17" fmla="*/ 3192806 w 5426208"/>
                <a:gd name="connsiteY17" fmla="*/ 3606624 h 5963547"/>
                <a:gd name="connsiteX18" fmla="*/ 2932473 w 5426208"/>
                <a:gd name="connsiteY18" fmla="*/ 2724036 h 5963547"/>
                <a:gd name="connsiteX19" fmla="*/ 2399382 w 5426208"/>
                <a:gd name="connsiteY19" fmla="*/ 1393179 h 5963547"/>
                <a:gd name="connsiteX20" fmla="*/ 1918061 w 5426208"/>
                <a:gd name="connsiteY20" fmla="*/ 334605 h 5963547"/>
                <a:gd name="connsiteX21" fmla="*/ 1759700 w 5426208"/>
                <a:gd name="connsiteY21" fmla="*/ 46327 h 5963547"/>
                <a:gd name="connsiteX22" fmla="*/ 1504721 w 5426208"/>
                <a:gd name="connsiteY22" fmla="*/ 1179806 h 5963547"/>
                <a:gd name="connsiteX23" fmla="*/ 1919500 w 5426208"/>
                <a:gd name="connsiteY23" fmla="*/ 2508985 h 5963547"/>
                <a:gd name="connsiteX24" fmla="*/ 2511779 w 5426208"/>
                <a:gd name="connsiteY24" fmla="*/ 3676696 h 5963547"/>
                <a:gd name="connsiteX25" fmla="*/ 2507282 w 5426208"/>
                <a:gd name="connsiteY25" fmla="*/ 3842847 h 5963547"/>
                <a:gd name="connsiteX26" fmla="*/ 1259624 w 5426208"/>
                <a:gd name="connsiteY26" fmla="*/ 2329876 h 5963547"/>
                <a:gd name="connsiteX27" fmla="*/ 760003 w 5426208"/>
                <a:gd name="connsiteY27" fmla="*/ 1783121 h 5963547"/>
                <a:gd name="connsiteX28" fmla="*/ 213248 w 5426208"/>
                <a:gd name="connsiteY28" fmla="*/ 1274074 h 5963547"/>
                <a:gd name="connsiteX29" fmla="*/ 213248 w 5426208"/>
                <a:gd name="connsiteY29" fmla="*/ 1406049 h 5963547"/>
                <a:gd name="connsiteX30" fmla="*/ 694015 w 5426208"/>
                <a:gd name="connsiteY30" fmla="*/ 2744655 h 5963547"/>
                <a:gd name="connsiteX31" fmla="*/ 1253280 w 5426208"/>
                <a:gd name="connsiteY31" fmla="*/ 3774615 h 5963547"/>
                <a:gd name="connsiteX32" fmla="*/ 2015715 w 5426208"/>
                <a:gd name="connsiteY32" fmla="*/ 4415917 h 5963547"/>
                <a:gd name="connsiteX33" fmla="*/ 2631307 w 5426208"/>
                <a:gd name="connsiteY33" fmla="*/ 4738370 h 5963547"/>
                <a:gd name="connsiteX34" fmla="*/ 2175214 w 5426208"/>
                <a:gd name="connsiteY34" fmla="*/ 4769173 h 5963547"/>
                <a:gd name="connsiteX35" fmla="*/ 1502268 w 5426208"/>
                <a:gd name="connsiteY35" fmla="*/ 4555140 h 5963547"/>
                <a:gd name="connsiteX36" fmla="*/ 760003 w 5426208"/>
                <a:gd name="connsiteY36" fmla="*/ 3951286 h 5963547"/>
                <a:gd name="connsiteX37" fmla="*/ 260382 w 5426208"/>
                <a:gd name="connsiteY37" fmla="*/ 3055740 h 5963547"/>
                <a:gd name="connsiteX38" fmla="*/ 5859 w 5426208"/>
                <a:gd name="connsiteY38" fmla="*/ 2688094 h 5963547"/>
                <a:gd name="connsiteX39" fmla="*/ 109554 w 5426208"/>
                <a:gd name="connsiteY39" fmla="*/ 3281983 h 5963547"/>
                <a:gd name="connsiteX40" fmla="*/ 420638 w 5426208"/>
                <a:gd name="connsiteY40" fmla="*/ 4686577 h 5963547"/>
                <a:gd name="connsiteX41" fmla="*/ 967661 w 5426208"/>
                <a:gd name="connsiteY41" fmla="*/ 5270028 h 5963547"/>
                <a:gd name="connsiteX42" fmla="*/ 1523574 w 5426208"/>
                <a:gd name="connsiteY42" fmla="*/ 5525562 h 5963547"/>
                <a:gd name="connsiteX43" fmla="*/ 2471273 w 5426208"/>
                <a:gd name="connsiteY43" fmla="*/ 5605714 h 5963547"/>
                <a:gd name="connsiteX44" fmla="*/ 3384948 w 5426208"/>
                <a:gd name="connsiteY44" fmla="*/ 5409188 h 5963547"/>
                <a:gd name="connsiteX45" fmla="*/ 3500869 w 5426208"/>
                <a:gd name="connsiteY45" fmla="*/ 5482329 h 5963547"/>
                <a:gd name="connsiteX46" fmla="*/ 3506134 w 5426208"/>
                <a:gd name="connsiteY46" fmla="*/ 5963547 h 5963547"/>
                <a:gd name="connsiteX0" fmla="*/ 4469964 w 5426208"/>
                <a:gd name="connsiteY0" fmla="*/ 5831812 h 5963547"/>
                <a:gd name="connsiteX1" fmla="*/ 4282215 w 5426208"/>
                <a:gd name="connsiteY1" fmla="*/ 5284057 h 5963547"/>
                <a:gd name="connsiteX2" fmla="*/ 4330110 w 5426208"/>
                <a:gd name="connsiteY2" fmla="*/ 5015998 h 5963547"/>
                <a:gd name="connsiteX3" fmla="*/ 4631881 w 5426208"/>
                <a:gd name="connsiteY3" fmla="*/ 4611012 h 5963547"/>
                <a:gd name="connsiteX4" fmla="*/ 5058626 w 5426208"/>
                <a:gd name="connsiteY4" fmla="*/ 3564787 h 5963547"/>
                <a:gd name="connsiteX5" fmla="*/ 5416844 w 5426208"/>
                <a:gd name="connsiteY5" fmla="*/ 2499558 h 5963547"/>
                <a:gd name="connsiteX6" fmla="*/ 5253752 w 5426208"/>
                <a:gd name="connsiteY6" fmla="*/ 2511758 h 5963547"/>
                <a:gd name="connsiteX7" fmla="*/ 4553133 w 5426208"/>
                <a:gd name="connsiteY7" fmla="*/ 3031275 h 5963547"/>
                <a:gd name="connsiteX8" fmla="*/ 3980892 w 5426208"/>
                <a:gd name="connsiteY8" fmla="*/ 3974428 h 5963547"/>
                <a:gd name="connsiteX9" fmla="*/ 4002122 w 5426208"/>
                <a:gd name="connsiteY9" fmla="*/ 3284330 h 5963547"/>
                <a:gd name="connsiteX10" fmla="*/ 4281760 w 5426208"/>
                <a:gd name="connsiteY10" fmla="*/ 1853260 h 5963547"/>
                <a:gd name="connsiteX11" fmla="*/ 4416873 w 5426208"/>
                <a:gd name="connsiteY11" fmla="*/ 1147576 h 5963547"/>
                <a:gd name="connsiteX12" fmla="*/ 4484533 w 5426208"/>
                <a:gd name="connsiteY12" fmla="*/ 653647 h 5963547"/>
                <a:gd name="connsiteX13" fmla="*/ 4063391 w 5426208"/>
                <a:gd name="connsiteY13" fmla="*/ 1013087 h 5963547"/>
                <a:gd name="connsiteX14" fmla="*/ 3488008 w 5426208"/>
                <a:gd name="connsiteY14" fmla="*/ 2079410 h 5963547"/>
                <a:gd name="connsiteX15" fmla="*/ 3287203 w 5426208"/>
                <a:gd name="connsiteY15" fmla="*/ 3173083 h 5963547"/>
                <a:gd name="connsiteX16" fmla="*/ 3292845 w 5426208"/>
                <a:gd name="connsiteY16" fmla="*/ 3857018 h 5963547"/>
                <a:gd name="connsiteX17" fmla="*/ 3192806 w 5426208"/>
                <a:gd name="connsiteY17" fmla="*/ 3606624 h 5963547"/>
                <a:gd name="connsiteX18" fmla="*/ 2932473 w 5426208"/>
                <a:gd name="connsiteY18" fmla="*/ 2724036 h 5963547"/>
                <a:gd name="connsiteX19" fmla="*/ 2399382 w 5426208"/>
                <a:gd name="connsiteY19" fmla="*/ 1393179 h 5963547"/>
                <a:gd name="connsiteX20" fmla="*/ 1918061 w 5426208"/>
                <a:gd name="connsiteY20" fmla="*/ 334605 h 5963547"/>
                <a:gd name="connsiteX21" fmla="*/ 1759700 w 5426208"/>
                <a:gd name="connsiteY21" fmla="*/ 46327 h 5963547"/>
                <a:gd name="connsiteX22" fmla="*/ 1504721 w 5426208"/>
                <a:gd name="connsiteY22" fmla="*/ 1179806 h 5963547"/>
                <a:gd name="connsiteX23" fmla="*/ 1919500 w 5426208"/>
                <a:gd name="connsiteY23" fmla="*/ 2508985 h 5963547"/>
                <a:gd name="connsiteX24" fmla="*/ 2511779 w 5426208"/>
                <a:gd name="connsiteY24" fmla="*/ 3676696 h 5963547"/>
                <a:gd name="connsiteX25" fmla="*/ 2507282 w 5426208"/>
                <a:gd name="connsiteY25" fmla="*/ 3842847 h 5963547"/>
                <a:gd name="connsiteX26" fmla="*/ 1259624 w 5426208"/>
                <a:gd name="connsiteY26" fmla="*/ 2329876 h 5963547"/>
                <a:gd name="connsiteX27" fmla="*/ 760003 w 5426208"/>
                <a:gd name="connsiteY27" fmla="*/ 1783121 h 5963547"/>
                <a:gd name="connsiteX28" fmla="*/ 213248 w 5426208"/>
                <a:gd name="connsiteY28" fmla="*/ 1274074 h 5963547"/>
                <a:gd name="connsiteX29" fmla="*/ 213248 w 5426208"/>
                <a:gd name="connsiteY29" fmla="*/ 1406049 h 5963547"/>
                <a:gd name="connsiteX30" fmla="*/ 694015 w 5426208"/>
                <a:gd name="connsiteY30" fmla="*/ 2744655 h 5963547"/>
                <a:gd name="connsiteX31" fmla="*/ 1253280 w 5426208"/>
                <a:gd name="connsiteY31" fmla="*/ 3774615 h 5963547"/>
                <a:gd name="connsiteX32" fmla="*/ 2015715 w 5426208"/>
                <a:gd name="connsiteY32" fmla="*/ 4415917 h 5963547"/>
                <a:gd name="connsiteX33" fmla="*/ 2631307 w 5426208"/>
                <a:gd name="connsiteY33" fmla="*/ 4738370 h 5963547"/>
                <a:gd name="connsiteX34" fmla="*/ 2175214 w 5426208"/>
                <a:gd name="connsiteY34" fmla="*/ 4769173 h 5963547"/>
                <a:gd name="connsiteX35" fmla="*/ 1502268 w 5426208"/>
                <a:gd name="connsiteY35" fmla="*/ 4555140 h 5963547"/>
                <a:gd name="connsiteX36" fmla="*/ 760003 w 5426208"/>
                <a:gd name="connsiteY36" fmla="*/ 3951286 h 5963547"/>
                <a:gd name="connsiteX37" fmla="*/ 260382 w 5426208"/>
                <a:gd name="connsiteY37" fmla="*/ 3055740 h 5963547"/>
                <a:gd name="connsiteX38" fmla="*/ 5859 w 5426208"/>
                <a:gd name="connsiteY38" fmla="*/ 2688094 h 5963547"/>
                <a:gd name="connsiteX39" fmla="*/ 109554 w 5426208"/>
                <a:gd name="connsiteY39" fmla="*/ 3281983 h 5963547"/>
                <a:gd name="connsiteX40" fmla="*/ 420638 w 5426208"/>
                <a:gd name="connsiteY40" fmla="*/ 4686577 h 5963547"/>
                <a:gd name="connsiteX41" fmla="*/ 967661 w 5426208"/>
                <a:gd name="connsiteY41" fmla="*/ 5270028 h 5963547"/>
                <a:gd name="connsiteX42" fmla="*/ 1523574 w 5426208"/>
                <a:gd name="connsiteY42" fmla="*/ 5525562 h 5963547"/>
                <a:gd name="connsiteX43" fmla="*/ 2471273 w 5426208"/>
                <a:gd name="connsiteY43" fmla="*/ 5605714 h 5963547"/>
                <a:gd name="connsiteX44" fmla="*/ 3384948 w 5426208"/>
                <a:gd name="connsiteY44" fmla="*/ 5409188 h 5963547"/>
                <a:gd name="connsiteX45" fmla="*/ 3500869 w 5426208"/>
                <a:gd name="connsiteY45" fmla="*/ 5482329 h 5963547"/>
                <a:gd name="connsiteX46" fmla="*/ 3506134 w 5426208"/>
                <a:gd name="connsiteY46" fmla="*/ 5963547 h 5963547"/>
                <a:gd name="connsiteX0" fmla="*/ 4469964 w 5426208"/>
                <a:gd name="connsiteY0" fmla="*/ 5831812 h 5963547"/>
                <a:gd name="connsiteX1" fmla="*/ 4282215 w 5426208"/>
                <a:gd name="connsiteY1" fmla="*/ 5284057 h 5963547"/>
                <a:gd name="connsiteX2" fmla="*/ 4330110 w 5426208"/>
                <a:gd name="connsiteY2" fmla="*/ 5015998 h 5963547"/>
                <a:gd name="connsiteX3" fmla="*/ 4631881 w 5426208"/>
                <a:gd name="connsiteY3" fmla="*/ 4611012 h 5963547"/>
                <a:gd name="connsiteX4" fmla="*/ 5058626 w 5426208"/>
                <a:gd name="connsiteY4" fmla="*/ 3564787 h 5963547"/>
                <a:gd name="connsiteX5" fmla="*/ 5416844 w 5426208"/>
                <a:gd name="connsiteY5" fmla="*/ 2499558 h 5963547"/>
                <a:gd name="connsiteX6" fmla="*/ 5253752 w 5426208"/>
                <a:gd name="connsiteY6" fmla="*/ 2511758 h 5963547"/>
                <a:gd name="connsiteX7" fmla="*/ 4553133 w 5426208"/>
                <a:gd name="connsiteY7" fmla="*/ 3031275 h 5963547"/>
                <a:gd name="connsiteX8" fmla="*/ 3980892 w 5426208"/>
                <a:gd name="connsiteY8" fmla="*/ 3974428 h 5963547"/>
                <a:gd name="connsiteX9" fmla="*/ 4040105 w 5426208"/>
                <a:gd name="connsiteY9" fmla="*/ 3319391 h 5963547"/>
                <a:gd name="connsiteX10" fmla="*/ 4281760 w 5426208"/>
                <a:gd name="connsiteY10" fmla="*/ 1853260 h 5963547"/>
                <a:gd name="connsiteX11" fmla="*/ 4416873 w 5426208"/>
                <a:gd name="connsiteY11" fmla="*/ 1147576 h 5963547"/>
                <a:gd name="connsiteX12" fmla="*/ 4484533 w 5426208"/>
                <a:gd name="connsiteY12" fmla="*/ 653647 h 5963547"/>
                <a:gd name="connsiteX13" fmla="*/ 4063391 w 5426208"/>
                <a:gd name="connsiteY13" fmla="*/ 1013087 h 5963547"/>
                <a:gd name="connsiteX14" fmla="*/ 3488008 w 5426208"/>
                <a:gd name="connsiteY14" fmla="*/ 2079410 h 5963547"/>
                <a:gd name="connsiteX15" fmla="*/ 3287203 w 5426208"/>
                <a:gd name="connsiteY15" fmla="*/ 3173083 h 5963547"/>
                <a:gd name="connsiteX16" fmla="*/ 3292845 w 5426208"/>
                <a:gd name="connsiteY16" fmla="*/ 3857018 h 5963547"/>
                <a:gd name="connsiteX17" fmla="*/ 3192806 w 5426208"/>
                <a:gd name="connsiteY17" fmla="*/ 3606624 h 5963547"/>
                <a:gd name="connsiteX18" fmla="*/ 2932473 w 5426208"/>
                <a:gd name="connsiteY18" fmla="*/ 2724036 h 5963547"/>
                <a:gd name="connsiteX19" fmla="*/ 2399382 w 5426208"/>
                <a:gd name="connsiteY19" fmla="*/ 1393179 h 5963547"/>
                <a:gd name="connsiteX20" fmla="*/ 1918061 w 5426208"/>
                <a:gd name="connsiteY20" fmla="*/ 334605 h 5963547"/>
                <a:gd name="connsiteX21" fmla="*/ 1759700 w 5426208"/>
                <a:gd name="connsiteY21" fmla="*/ 46327 h 5963547"/>
                <a:gd name="connsiteX22" fmla="*/ 1504721 w 5426208"/>
                <a:gd name="connsiteY22" fmla="*/ 1179806 h 5963547"/>
                <a:gd name="connsiteX23" fmla="*/ 1919500 w 5426208"/>
                <a:gd name="connsiteY23" fmla="*/ 2508985 h 5963547"/>
                <a:gd name="connsiteX24" fmla="*/ 2511779 w 5426208"/>
                <a:gd name="connsiteY24" fmla="*/ 3676696 h 5963547"/>
                <a:gd name="connsiteX25" fmla="*/ 2507282 w 5426208"/>
                <a:gd name="connsiteY25" fmla="*/ 3842847 h 5963547"/>
                <a:gd name="connsiteX26" fmla="*/ 1259624 w 5426208"/>
                <a:gd name="connsiteY26" fmla="*/ 2329876 h 5963547"/>
                <a:gd name="connsiteX27" fmla="*/ 760003 w 5426208"/>
                <a:gd name="connsiteY27" fmla="*/ 1783121 h 5963547"/>
                <a:gd name="connsiteX28" fmla="*/ 213248 w 5426208"/>
                <a:gd name="connsiteY28" fmla="*/ 1274074 h 5963547"/>
                <a:gd name="connsiteX29" fmla="*/ 213248 w 5426208"/>
                <a:gd name="connsiteY29" fmla="*/ 1406049 h 5963547"/>
                <a:gd name="connsiteX30" fmla="*/ 694015 w 5426208"/>
                <a:gd name="connsiteY30" fmla="*/ 2744655 h 5963547"/>
                <a:gd name="connsiteX31" fmla="*/ 1253280 w 5426208"/>
                <a:gd name="connsiteY31" fmla="*/ 3774615 h 5963547"/>
                <a:gd name="connsiteX32" fmla="*/ 2015715 w 5426208"/>
                <a:gd name="connsiteY32" fmla="*/ 4415917 h 5963547"/>
                <a:gd name="connsiteX33" fmla="*/ 2631307 w 5426208"/>
                <a:gd name="connsiteY33" fmla="*/ 4738370 h 5963547"/>
                <a:gd name="connsiteX34" fmla="*/ 2175214 w 5426208"/>
                <a:gd name="connsiteY34" fmla="*/ 4769173 h 5963547"/>
                <a:gd name="connsiteX35" fmla="*/ 1502268 w 5426208"/>
                <a:gd name="connsiteY35" fmla="*/ 4555140 h 5963547"/>
                <a:gd name="connsiteX36" fmla="*/ 760003 w 5426208"/>
                <a:gd name="connsiteY36" fmla="*/ 3951286 h 5963547"/>
                <a:gd name="connsiteX37" fmla="*/ 260382 w 5426208"/>
                <a:gd name="connsiteY37" fmla="*/ 3055740 h 5963547"/>
                <a:gd name="connsiteX38" fmla="*/ 5859 w 5426208"/>
                <a:gd name="connsiteY38" fmla="*/ 2688094 h 5963547"/>
                <a:gd name="connsiteX39" fmla="*/ 109554 w 5426208"/>
                <a:gd name="connsiteY39" fmla="*/ 3281983 h 5963547"/>
                <a:gd name="connsiteX40" fmla="*/ 420638 w 5426208"/>
                <a:gd name="connsiteY40" fmla="*/ 4686577 h 5963547"/>
                <a:gd name="connsiteX41" fmla="*/ 967661 w 5426208"/>
                <a:gd name="connsiteY41" fmla="*/ 5270028 h 5963547"/>
                <a:gd name="connsiteX42" fmla="*/ 1523574 w 5426208"/>
                <a:gd name="connsiteY42" fmla="*/ 5525562 h 5963547"/>
                <a:gd name="connsiteX43" fmla="*/ 2471273 w 5426208"/>
                <a:gd name="connsiteY43" fmla="*/ 5605714 h 5963547"/>
                <a:gd name="connsiteX44" fmla="*/ 3384948 w 5426208"/>
                <a:gd name="connsiteY44" fmla="*/ 5409188 h 5963547"/>
                <a:gd name="connsiteX45" fmla="*/ 3500869 w 5426208"/>
                <a:gd name="connsiteY45" fmla="*/ 5482329 h 5963547"/>
                <a:gd name="connsiteX46" fmla="*/ 3506134 w 5426208"/>
                <a:gd name="connsiteY46" fmla="*/ 5963547 h 5963547"/>
                <a:gd name="connsiteX0" fmla="*/ 4469964 w 5426043"/>
                <a:gd name="connsiteY0" fmla="*/ 5831812 h 5963547"/>
                <a:gd name="connsiteX1" fmla="*/ 4282215 w 5426043"/>
                <a:gd name="connsiteY1" fmla="*/ 5284057 h 5963547"/>
                <a:gd name="connsiteX2" fmla="*/ 4330110 w 5426043"/>
                <a:gd name="connsiteY2" fmla="*/ 5015998 h 5963547"/>
                <a:gd name="connsiteX3" fmla="*/ 4631881 w 5426043"/>
                <a:gd name="connsiteY3" fmla="*/ 4611012 h 5963547"/>
                <a:gd name="connsiteX4" fmla="*/ 5058626 w 5426043"/>
                <a:gd name="connsiteY4" fmla="*/ 3564787 h 5963547"/>
                <a:gd name="connsiteX5" fmla="*/ 5416844 w 5426043"/>
                <a:gd name="connsiteY5" fmla="*/ 2499558 h 5963547"/>
                <a:gd name="connsiteX6" fmla="*/ 5253752 w 5426043"/>
                <a:gd name="connsiteY6" fmla="*/ 2511758 h 5963547"/>
                <a:gd name="connsiteX7" fmla="*/ 4564500 w 5426043"/>
                <a:gd name="connsiteY7" fmla="*/ 3073666 h 5963547"/>
                <a:gd name="connsiteX8" fmla="*/ 3980892 w 5426043"/>
                <a:gd name="connsiteY8" fmla="*/ 3974428 h 5963547"/>
                <a:gd name="connsiteX9" fmla="*/ 4040105 w 5426043"/>
                <a:gd name="connsiteY9" fmla="*/ 3319391 h 5963547"/>
                <a:gd name="connsiteX10" fmla="*/ 4281760 w 5426043"/>
                <a:gd name="connsiteY10" fmla="*/ 1853260 h 5963547"/>
                <a:gd name="connsiteX11" fmla="*/ 4416873 w 5426043"/>
                <a:gd name="connsiteY11" fmla="*/ 1147576 h 5963547"/>
                <a:gd name="connsiteX12" fmla="*/ 4484533 w 5426043"/>
                <a:gd name="connsiteY12" fmla="*/ 653647 h 5963547"/>
                <a:gd name="connsiteX13" fmla="*/ 4063391 w 5426043"/>
                <a:gd name="connsiteY13" fmla="*/ 1013087 h 5963547"/>
                <a:gd name="connsiteX14" fmla="*/ 3488008 w 5426043"/>
                <a:gd name="connsiteY14" fmla="*/ 2079410 h 5963547"/>
                <a:gd name="connsiteX15" fmla="*/ 3287203 w 5426043"/>
                <a:gd name="connsiteY15" fmla="*/ 3173083 h 5963547"/>
                <a:gd name="connsiteX16" fmla="*/ 3292845 w 5426043"/>
                <a:gd name="connsiteY16" fmla="*/ 3857018 h 5963547"/>
                <a:gd name="connsiteX17" fmla="*/ 3192806 w 5426043"/>
                <a:gd name="connsiteY17" fmla="*/ 3606624 h 5963547"/>
                <a:gd name="connsiteX18" fmla="*/ 2932473 w 5426043"/>
                <a:gd name="connsiteY18" fmla="*/ 2724036 h 5963547"/>
                <a:gd name="connsiteX19" fmla="*/ 2399382 w 5426043"/>
                <a:gd name="connsiteY19" fmla="*/ 1393179 h 5963547"/>
                <a:gd name="connsiteX20" fmla="*/ 1918061 w 5426043"/>
                <a:gd name="connsiteY20" fmla="*/ 334605 h 5963547"/>
                <a:gd name="connsiteX21" fmla="*/ 1759700 w 5426043"/>
                <a:gd name="connsiteY21" fmla="*/ 46327 h 5963547"/>
                <a:gd name="connsiteX22" fmla="*/ 1504721 w 5426043"/>
                <a:gd name="connsiteY22" fmla="*/ 1179806 h 5963547"/>
                <a:gd name="connsiteX23" fmla="*/ 1919500 w 5426043"/>
                <a:gd name="connsiteY23" fmla="*/ 2508985 h 5963547"/>
                <a:gd name="connsiteX24" fmla="*/ 2511779 w 5426043"/>
                <a:gd name="connsiteY24" fmla="*/ 3676696 h 5963547"/>
                <a:gd name="connsiteX25" fmla="*/ 2507282 w 5426043"/>
                <a:gd name="connsiteY25" fmla="*/ 3842847 h 5963547"/>
                <a:gd name="connsiteX26" fmla="*/ 1259624 w 5426043"/>
                <a:gd name="connsiteY26" fmla="*/ 2329876 h 5963547"/>
                <a:gd name="connsiteX27" fmla="*/ 760003 w 5426043"/>
                <a:gd name="connsiteY27" fmla="*/ 1783121 h 5963547"/>
                <a:gd name="connsiteX28" fmla="*/ 213248 w 5426043"/>
                <a:gd name="connsiteY28" fmla="*/ 1274074 h 5963547"/>
                <a:gd name="connsiteX29" fmla="*/ 213248 w 5426043"/>
                <a:gd name="connsiteY29" fmla="*/ 1406049 h 5963547"/>
                <a:gd name="connsiteX30" fmla="*/ 694015 w 5426043"/>
                <a:gd name="connsiteY30" fmla="*/ 2744655 h 5963547"/>
                <a:gd name="connsiteX31" fmla="*/ 1253280 w 5426043"/>
                <a:gd name="connsiteY31" fmla="*/ 3774615 h 5963547"/>
                <a:gd name="connsiteX32" fmla="*/ 2015715 w 5426043"/>
                <a:gd name="connsiteY32" fmla="*/ 4415917 h 5963547"/>
                <a:gd name="connsiteX33" fmla="*/ 2631307 w 5426043"/>
                <a:gd name="connsiteY33" fmla="*/ 4738370 h 5963547"/>
                <a:gd name="connsiteX34" fmla="*/ 2175214 w 5426043"/>
                <a:gd name="connsiteY34" fmla="*/ 4769173 h 5963547"/>
                <a:gd name="connsiteX35" fmla="*/ 1502268 w 5426043"/>
                <a:gd name="connsiteY35" fmla="*/ 4555140 h 5963547"/>
                <a:gd name="connsiteX36" fmla="*/ 760003 w 5426043"/>
                <a:gd name="connsiteY36" fmla="*/ 3951286 h 5963547"/>
                <a:gd name="connsiteX37" fmla="*/ 260382 w 5426043"/>
                <a:gd name="connsiteY37" fmla="*/ 3055740 h 5963547"/>
                <a:gd name="connsiteX38" fmla="*/ 5859 w 5426043"/>
                <a:gd name="connsiteY38" fmla="*/ 2688094 h 5963547"/>
                <a:gd name="connsiteX39" fmla="*/ 109554 w 5426043"/>
                <a:gd name="connsiteY39" fmla="*/ 3281983 h 5963547"/>
                <a:gd name="connsiteX40" fmla="*/ 420638 w 5426043"/>
                <a:gd name="connsiteY40" fmla="*/ 4686577 h 5963547"/>
                <a:gd name="connsiteX41" fmla="*/ 967661 w 5426043"/>
                <a:gd name="connsiteY41" fmla="*/ 5270028 h 5963547"/>
                <a:gd name="connsiteX42" fmla="*/ 1523574 w 5426043"/>
                <a:gd name="connsiteY42" fmla="*/ 5525562 h 5963547"/>
                <a:gd name="connsiteX43" fmla="*/ 2471273 w 5426043"/>
                <a:gd name="connsiteY43" fmla="*/ 5605714 h 5963547"/>
                <a:gd name="connsiteX44" fmla="*/ 3384948 w 5426043"/>
                <a:gd name="connsiteY44" fmla="*/ 5409188 h 5963547"/>
                <a:gd name="connsiteX45" fmla="*/ 3500869 w 5426043"/>
                <a:gd name="connsiteY45" fmla="*/ 5482329 h 5963547"/>
                <a:gd name="connsiteX46" fmla="*/ 3506134 w 5426043"/>
                <a:gd name="connsiteY46" fmla="*/ 5963547 h 5963547"/>
                <a:gd name="connsiteX0" fmla="*/ 4469964 w 5426043"/>
                <a:gd name="connsiteY0" fmla="*/ 5831812 h 5963547"/>
                <a:gd name="connsiteX1" fmla="*/ 4282215 w 5426043"/>
                <a:gd name="connsiteY1" fmla="*/ 5284057 h 5963547"/>
                <a:gd name="connsiteX2" fmla="*/ 4330110 w 5426043"/>
                <a:gd name="connsiteY2" fmla="*/ 5015998 h 5963547"/>
                <a:gd name="connsiteX3" fmla="*/ 4631881 w 5426043"/>
                <a:gd name="connsiteY3" fmla="*/ 4611012 h 5963547"/>
                <a:gd name="connsiteX4" fmla="*/ 5058626 w 5426043"/>
                <a:gd name="connsiteY4" fmla="*/ 3564787 h 5963547"/>
                <a:gd name="connsiteX5" fmla="*/ 5416844 w 5426043"/>
                <a:gd name="connsiteY5" fmla="*/ 2499558 h 5963547"/>
                <a:gd name="connsiteX6" fmla="*/ 5253752 w 5426043"/>
                <a:gd name="connsiteY6" fmla="*/ 2511758 h 5963547"/>
                <a:gd name="connsiteX7" fmla="*/ 4564500 w 5426043"/>
                <a:gd name="connsiteY7" fmla="*/ 3073666 h 5963547"/>
                <a:gd name="connsiteX8" fmla="*/ 3980892 w 5426043"/>
                <a:gd name="connsiteY8" fmla="*/ 3974428 h 5963547"/>
                <a:gd name="connsiteX9" fmla="*/ 4040105 w 5426043"/>
                <a:gd name="connsiteY9" fmla="*/ 3319391 h 5963547"/>
                <a:gd name="connsiteX10" fmla="*/ 4281760 w 5426043"/>
                <a:gd name="connsiteY10" fmla="*/ 1853260 h 5963547"/>
                <a:gd name="connsiteX11" fmla="*/ 4416873 w 5426043"/>
                <a:gd name="connsiteY11" fmla="*/ 1147576 h 5963547"/>
                <a:gd name="connsiteX12" fmla="*/ 4484533 w 5426043"/>
                <a:gd name="connsiteY12" fmla="*/ 653647 h 5963547"/>
                <a:gd name="connsiteX13" fmla="*/ 4063391 w 5426043"/>
                <a:gd name="connsiteY13" fmla="*/ 1013087 h 5963547"/>
                <a:gd name="connsiteX14" fmla="*/ 3488008 w 5426043"/>
                <a:gd name="connsiteY14" fmla="*/ 2079410 h 5963547"/>
                <a:gd name="connsiteX15" fmla="*/ 3287203 w 5426043"/>
                <a:gd name="connsiteY15" fmla="*/ 3173083 h 5963547"/>
                <a:gd name="connsiteX16" fmla="*/ 3292845 w 5426043"/>
                <a:gd name="connsiteY16" fmla="*/ 3857018 h 5963547"/>
                <a:gd name="connsiteX17" fmla="*/ 3192806 w 5426043"/>
                <a:gd name="connsiteY17" fmla="*/ 3606624 h 5963547"/>
                <a:gd name="connsiteX18" fmla="*/ 2932473 w 5426043"/>
                <a:gd name="connsiteY18" fmla="*/ 2724036 h 5963547"/>
                <a:gd name="connsiteX19" fmla="*/ 2399382 w 5426043"/>
                <a:gd name="connsiteY19" fmla="*/ 1393179 h 5963547"/>
                <a:gd name="connsiteX20" fmla="*/ 1918061 w 5426043"/>
                <a:gd name="connsiteY20" fmla="*/ 334605 h 5963547"/>
                <a:gd name="connsiteX21" fmla="*/ 1759700 w 5426043"/>
                <a:gd name="connsiteY21" fmla="*/ 46327 h 5963547"/>
                <a:gd name="connsiteX22" fmla="*/ 1504721 w 5426043"/>
                <a:gd name="connsiteY22" fmla="*/ 1179806 h 5963547"/>
                <a:gd name="connsiteX23" fmla="*/ 1919500 w 5426043"/>
                <a:gd name="connsiteY23" fmla="*/ 2508985 h 5963547"/>
                <a:gd name="connsiteX24" fmla="*/ 2511779 w 5426043"/>
                <a:gd name="connsiteY24" fmla="*/ 3676696 h 5963547"/>
                <a:gd name="connsiteX25" fmla="*/ 2507282 w 5426043"/>
                <a:gd name="connsiteY25" fmla="*/ 3842847 h 5963547"/>
                <a:gd name="connsiteX26" fmla="*/ 1259624 w 5426043"/>
                <a:gd name="connsiteY26" fmla="*/ 2329876 h 5963547"/>
                <a:gd name="connsiteX27" fmla="*/ 760003 w 5426043"/>
                <a:gd name="connsiteY27" fmla="*/ 1783121 h 5963547"/>
                <a:gd name="connsiteX28" fmla="*/ 213248 w 5426043"/>
                <a:gd name="connsiteY28" fmla="*/ 1274074 h 5963547"/>
                <a:gd name="connsiteX29" fmla="*/ 213248 w 5426043"/>
                <a:gd name="connsiteY29" fmla="*/ 1406049 h 5963547"/>
                <a:gd name="connsiteX30" fmla="*/ 694015 w 5426043"/>
                <a:gd name="connsiteY30" fmla="*/ 2744655 h 5963547"/>
                <a:gd name="connsiteX31" fmla="*/ 1253280 w 5426043"/>
                <a:gd name="connsiteY31" fmla="*/ 3774615 h 5963547"/>
                <a:gd name="connsiteX32" fmla="*/ 2015715 w 5426043"/>
                <a:gd name="connsiteY32" fmla="*/ 4415917 h 5963547"/>
                <a:gd name="connsiteX33" fmla="*/ 2631307 w 5426043"/>
                <a:gd name="connsiteY33" fmla="*/ 4738370 h 5963547"/>
                <a:gd name="connsiteX34" fmla="*/ 2175214 w 5426043"/>
                <a:gd name="connsiteY34" fmla="*/ 4769173 h 5963547"/>
                <a:gd name="connsiteX35" fmla="*/ 1502268 w 5426043"/>
                <a:gd name="connsiteY35" fmla="*/ 4555140 h 5963547"/>
                <a:gd name="connsiteX36" fmla="*/ 760003 w 5426043"/>
                <a:gd name="connsiteY36" fmla="*/ 3951286 h 5963547"/>
                <a:gd name="connsiteX37" fmla="*/ 260382 w 5426043"/>
                <a:gd name="connsiteY37" fmla="*/ 3055740 h 5963547"/>
                <a:gd name="connsiteX38" fmla="*/ 5859 w 5426043"/>
                <a:gd name="connsiteY38" fmla="*/ 2688094 h 5963547"/>
                <a:gd name="connsiteX39" fmla="*/ 109554 w 5426043"/>
                <a:gd name="connsiteY39" fmla="*/ 3281983 h 5963547"/>
                <a:gd name="connsiteX40" fmla="*/ 420638 w 5426043"/>
                <a:gd name="connsiteY40" fmla="*/ 4686577 h 5963547"/>
                <a:gd name="connsiteX41" fmla="*/ 967661 w 5426043"/>
                <a:gd name="connsiteY41" fmla="*/ 5270028 h 5963547"/>
                <a:gd name="connsiteX42" fmla="*/ 1523574 w 5426043"/>
                <a:gd name="connsiteY42" fmla="*/ 5525562 h 5963547"/>
                <a:gd name="connsiteX43" fmla="*/ 2471273 w 5426043"/>
                <a:gd name="connsiteY43" fmla="*/ 5605714 h 5963547"/>
                <a:gd name="connsiteX44" fmla="*/ 3384948 w 5426043"/>
                <a:gd name="connsiteY44" fmla="*/ 5409188 h 5963547"/>
                <a:gd name="connsiteX45" fmla="*/ 3500869 w 5426043"/>
                <a:gd name="connsiteY45" fmla="*/ 5482329 h 5963547"/>
                <a:gd name="connsiteX46" fmla="*/ 3506134 w 5426043"/>
                <a:gd name="connsiteY46" fmla="*/ 5963547 h 5963547"/>
                <a:gd name="connsiteX0" fmla="*/ 4469964 w 5426043"/>
                <a:gd name="connsiteY0" fmla="*/ 5831812 h 5963547"/>
                <a:gd name="connsiteX1" fmla="*/ 4231131 w 5426043"/>
                <a:gd name="connsiteY1" fmla="*/ 5215361 h 5963547"/>
                <a:gd name="connsiteX2" fmla="*/ 4330110 w 5426043"/>
                <a:gd name="connsiteY2" fmla="*/ 5015998 h 5963547"/>
                <a:gd name="connsiteX3" fmla="*/ 4631881 w 5426043"/>
                <a:gd name="connsiteY3" fmla="*/ 4611012 h 5963547"/>
                <a:gd name="connsiteX4" fmla="*/ 5058626 w 5426043"/>
                <a:gd name="connsiteY4" fmla="*/ 3564787 h 5963547"/>
                <a:gd name="connsiteX5" fmla="*/ 5416844 w 5426043"/>
                <a:gd name="connsiteY5" fmla="*/ 2499558 h 5963547"/>
                <a:gd name="connsiteX6" fmla="*/ 5253752 w 5426043"/>
                <a:gd name="connsiteY6" fmla="*/ 2511758 h 5963547"/>
                <a:gd name="connsiteX7" fmla="*/ 4564500 w 5426043"/>
                <a:gd name="connsiteY7" fmla="*/ 3073666 h 5963547"/>
                <a:gd name="connsiteX8" fmla="*/ 3980892 w 5426043"/>
                <a:gd name="connsiteY8" fmla="*/ 3974428 h 5963547"/>
                <a:gd name="connsiteX9" fmla="*/ 4040105 w 5426043"/>
                <a:gd name="connsiteY9" fmla="*/ 3319391 h 5963547"/>
                <a:gd name="connsiteX10" fmla="*/ 4281760 w 5426043"/>
                <a:gd name="connsiteY10" fmla="*/ 1853260 h 5963547"/>
                <a:gd name="connsiteX11" fmla="*/ 4416873 w 5426043"/>
                <a:gd name="connsiteY11" fmla="*/ 1147576 h 5963547"/>
                <a:gd name="connsiteX12" fmla="*/ 4484533 w 5426043"/>
                <a:gd name="connsiteY12" fmla="*/ 653647 h 5963547"/>
                <a:gd name="connsiteX13" fmla="*/ 4063391 w 5426043"/>
                <a:gd name="connsiteY13" fmla="*/ 1013087 h 5963547"/>
                <a:gd name="connsiteX14" fmla="*/ 3488008 w 5426043"/>
                <a:gd name="connsiteY14" fmla="*/ 2079410 h 5963547"/>
                <a:gd name="connsiteX15" fmla="*/ 3287203 w 5426043"/>
                <a:gd name="connsiteY15" fmla="*/ 3173083 h 5963547"/>
                <a:gd name="connsiteX16" fmla="*/ 3292845 w 5426043"/>
                <a:gd name="connsiteY16" fmla="*/ 3857018 h 5963547"/>
                <a:gd name="connsiteX17" fmla="*/ 3192806 w 5426043"/>
                <a:gd name="connsiteY17" fmla="*/ 3606624 h 5963547"/>
                <a:gd name="connsiteX18" fmla="*/ 2932473 w 5426043"/>
                <a:gd name="connsiteY18" fmla="*/ 2724036 h 5963547"/>
                <a:gd name="connsiteX19" fmla="*/ 2399382 w 5426043"/>
                <a:gd name="connsiteY19" fmla="*/ 1393179 h 5963547"/>
                <a:gd name="connsiteX20" fmla="*/ 1918061 w 5426043"/>
                <a:gd name="connsiteY20" fmla="*/ 334605 h 5963547"/>
                <a:gd name="connsiteX21" fmla="*/ 1759700 w 5426043"/>
                <a:gd name="connsiteY21" fmla="*/ 46327 h 5963547"/>
                <a:gd name="connsiteX22" fmla="*/ 1504721 w 5426043"/>
                <a:gd name="connsiteY22" fmla="*/ 1179806 h 5963547"/>
                <a:gd name="connsiteX23" fmla="*/ 1919500 w 5426043"/>
                <a:gd name="connsiteY23" fmla="*/ 2508985 h 5963547"/>
                <a:gd name="connsiteX24" fmla="*/ 2511779 w 5426043"/>
                <a:gd name="connsiteY24" fmla="*/ 3676696 h 5963547"/>
                <a:gd name="connsiteX25" fmla="*/ 2507282 w 5426043"/>
                <a:gd name="connsiteY25" fmla="*/ 3842847 h 5963547"/>
                <a:gd name="connsiteX26" fmla="*/ 1259624 w 5426043"/>
                <a:gd name="connsiteY26" fmla="*/ 2329876 h 5963547"/>
                <a:gd name="connsiteX27" fmla="*/ 760003 w 5426043"/>
                <a:gd name="connsiteY27" fmla="*/ 1783121 h 5963547"/>
                <a:gd name="connsiteX28" fmla="*/ 213248 w 5426043"/>
                <a:gd name="connsiteY28" fmla="*/ 1274074 h 5963547"/>
                <a:gd name="connsiteX29" fmla="*/ 213248 w 5426043"/>
                <a:gd name="connsiteY29" fmla="*/ 1406049 h 5963547"/>
                <a:gd name="connsiteX30" fmla="*/ 694015 w 5426043"/>
                <a:gd name="connsiteY30" fmla="*/ 2744655 h 5963547"/>
                <a:gd name="connsiteX31" fmla="*/ 1253280 w 5426043"/>
                <a:gd name="connsiteY31" fmla="*/ 3774615 h 5963547"/>
                <a:gd name="connsiteX32" fmla="*/ 2015715 w 5426043"/>
                <a:gd name="connsiteY32" fmla="*/ 4415917 h 5963547"/>
                <a:gd name="connsiteX33" fmla="*/ 2631307 w 5426043"/>
                <a:gd name="connsiteY33" fmla="*/ 4738370 h 5963547"/>
                <a:gd name="connsiteX34" fmla="*/ 2175214 w 5426043"/>
                <a:gd name="connsiteY34" fmla="*/ 4769173 h 5963547"/>
                <a:gd name="connsiteX35" fmla="*/ 1502268 w 5426043"/>
                <a:gd name="connsiteY35" fmla="*/ 4555140 h 5963547"/>
                <a:gd name="connsiteX36" fmla="*/ 760003 w 5426043"/>
                <a:gd name="connsiteY36" fmla="*/ 3951286 h 5963547"/>
                <a:gd name="connsiteX37" fmla="*/ 260382 w 5426043"/>
                <a:gd name="connsiteY37" fmla="*/ 3055740 h 5963547"/>
                <a:gd name="connsiteX38" fmla="*/ 5859 w 5426043"/>
                <a:gd name="connsiteY38" fmla="*/ 2688094 h 5963547"/>
                <a:gd name="connsiteX39" fmla="*/ 109554 w 5426043"/>
                <a:gd name="connsiteY39" fmla="*/ 3281983 h 5963547"/>
                <a:gd name="connsiteX40" fmla="*/ 420638 w 5426043"/>
                <a:gd name="connsiteY40" fmla="*/ 4686577 h 5963547"/>
                <a:gd name="connsiteX41" fmla="*/ 967661 w 5426043"/>
                <a:gd name="connsiteY41" fmla="*/ 5270028 h 5963547"/>
                <a:gd name="connsiteX42" fmla="*/ 1523574 w 5426043"/>
                <a:gd name="connsiteY42" fmla="*/ 5525562 h 5963547"/>
                <a:gd name="connsiteX43" fmla="*/ 2471273 w 5426043"/>
                <a:gd name="connsiteY43" fmla="*/ 5605714 h 5963547"/>
                <a:gd name="connsiteX44" fmla="*/ 3384948 w 5426043"/>
                <a:gd name="connsiteY44" fmla="*/ 5409188 h 5963547"/>
                <a:gd name="connsiteX45" fmla="*/ 3500869 w 5426043"/>
                <a:gd name="connsiteY45" fmla="*/ 5482329 h 5963547"/>
                <a:gd name="connsiteX46" fmla="*/ 3506134 w 5426043"/>
                <a:gd name="connsiteY46" fmla="*/ 5963547 h 5963547"/>
                <a:gd name="connsiteX0" fmla="*/ 4469964 w 5426043"/>
                <a:gd name="connsiteY0" fmla="*/ 5831812 h 5963547"/>
                <a:gd name="connsiteX1" fmla="*/ 4231131 w 5426043"/>
                <a:gd name="connsiteY1" fmla="*/ 5215361 h 5963547"/>
                <a:gd name="connsiteX2" fmla="*/ 4333623 w 5426043"/>
                <a:gd name="connsiteY2" fmla="*/ 4952955 h 5963547"/>
                <a:gd name="connsiteX3" fmla="*/ 4631881 w 5426043"/>
                <a:gd name="connsiteY3" fmla="*/ 4611012 h 5963547"/>
                <a:gd name="connsiteX4" fmla="*/ 5058626 w 5426043"/>
                <a:gd name="connsiteY4" fmla="*/ 3564787 h 5963547"/>
                <a:gd name="connsiteX5" fmla="*/ 5416844 w 5426043"/>
                <a:gd name="connsiteY5" fmla="*/ 2499558 h 5963547"/>
                <a:gd name="connsiteX6" fmla="*/ 5253752 w 5426043"/>
                <a:gd name="connsiteY6" fmla="*/ 2511758 h 5963547"/>
                <a:gd name="connsiteX7" fmla="*/ 4564500 w 5426043"/>
                <a:gd name="connsiteY7" fmla="*/ 3073666 h 5963547"/>
                <a:gd name="connsiteX8" fmla="*/ 3980892 w 5426043"/>
                <a:gd name="connsiteY8" fmla="*/ 3974428 h 5963547"/>
                <a:gd name="connsiteX9" fmla="*/ 4040105 w 5426043"/>
                <a:gd name="connsiteY9" fmla="*/ 3319391 h 5963547"/>
                <a:gd name="connsiteX10" fmla="*/ 4281760 w 5426043"/>
                <a:gd name="connsiteY10" fmla="*/ 1853260 h 5963547"/>
                <a:gd name="connsiteX11" fmla="*/ 4416873 w 5426043"/>
                <a:gd name="connsiteY11" fmla="*/ 1147576 h 5963547"/>
                <a:gd name="connsiteX12" fmla="*/ 4484533 w 5426043"/>
                <a:gd name="connsiteY12" fmla="*/ 653647 h 5963547"/>
                <a:gd name="connsiteX13" fmla="*/ 4063391 w 5426043"/>
                <a:gd name="connsiteY13" fmla="*/ 1013087 h 5963547"/>
                <a:gd name="connsiteX14" fmla="*/ 3488008 w 5426043"/>
                <a:gd name="connsiteY14" fmla="*/ 2079410 h 5963547"/>
                <a:gd name="connsiteX15" fmla="*/ 3287203 w 5426043"/>
                <a:gd name="connsiteY15" fmla="*/ 3173083 h 5963547"/>
                <a:gd name="connsiteX16" fmla="*/ 3292845 w 5426043"/>
                <a:gd name="connsiteY16" fmla="*/ 3857018 h 5963547"/>
                <a:gd name="connsiteX17" fmla="*/ 3192806 w 5426043"/>
                <a:gd name="connsiteY17" fmla="*/ 3606624 h 5963547"/>
                <a:gd name="connsiteX18" fmla="*/ 2932473 w 5426043"/>
                <a:gd name="connsiteY18" fmla="*/ 2724036 h 5963547"/>
                <a:gd name="connsiteX19" fmla="*/ 2399382 w 5426043"/>
                <a:gd name="connsiteY19" fmla="*/ 1393179 h 5963547"/>
                <a:gd name="connsiteX20" fmla="*/ 1918061 w 5426043"/>
                <a:gd name="connsiteY20" fmla="*/ 334605 h 5963547"/>
                <a:gd name="connsiteX21" fmla="*/ 1759700 w 5426043"/>
                <a:gd name="connsiteY21" fmla="*/ 46327 h 5963547"/>
                <a:gd name="connsiteX22" fmla="*/ 1504721 w 5426043"/>
                <a:gd name="connsiteY22" fmla="*/ 1179806 h 5963547"/>
                <a:gd name="connsiteX23" fmla="*/ 1919500 w 5426043"/>
                <a:gd name="connsiteY23" fmla="*/ 2508985 h 5963547"/>
                <a:gd name="connsiteX24" fmla="*/ 2511779 w 5426043"/>
                <a:gd name="connsiteY24" fmla="*/ 3676696 h 5963547"/>
                <a:gd name="connsiteX25" fmla="*/ 2507282 w 5426043"/>
                <a:gd name="connsiteY25" fmla="*/ 3842847 h 5963547"/>
                <a:gd name="connsiteX26" fmla="*/ 1259624 w 5426043"/>
                <a:gd name="connsiteY26" fmla="*/ 2329876 h 5963547"/>
                <a:gd name="connsiteX27" fmla="*/ 760003 w 5426043"/>
                <a:gd name="connsiteY27" fmla="*/ 1783121 h 5963547"/>
                <a:gd name="connsiteX28" fmla="*/ 213248 w 5426043"/>
                <a:gd name="connsiteY28" fmla="*/ 1274074 h 5963547"/>
                <a:gd name="connsiteX29" fmla="*/ 213248 w 5426043"/>
                <a:gd name="connsiteY29" fmla="*/ 1406049 h 5963547"/>
                <a:gd name="connsiteX30" fmla="*/ 694015 w 5426043"/>
                <a:gd name="connsiteY30" fmla="*/ 2744655 h 5963547"/>
                <a:gd name="connsiteX31" fmla="*/ 1253280 w 5426043"/>
                <a:gd name="connsiteY31" fmla="*/ 3774615 h 5963547"/>
                <a:gd name="connsiteX32" fmla="*/ 2015715 w 5426043"/>
                <a:gd name="connsiteY32" fmla="*/ 4415917 h 5963547"/>
                <a:gd name="connsiteX33" fmla="*/ 2631307 w 5426043"/>
                <a:gd name="connsiteY33" fmla="*/ 4738370 h 5963547"/>
                <a:gd name="connsiteX34" fmla="*/ 2175214 w 5426043"/>
                <a:gd name="connsiteY34" fmla="*/ 4769173 h 5963547"/>
                <a:gd name="connsiteX35" fmla="*/ 1502268 w 5426043"/>
                <a:gd name="connsiteY35" fmla="*/ 4555140 h 5963547"/>
                <a:gd name="connsiteX36" fmla="*/ 760003 w 5426043"/>
                <a:gd name="connsiteY36" fmla="*/ 3951286 h 5963547"/>
                <a:gd name="connsiteX37" fmla="*/ 260382 w 5426043"/>
                <a:gd name="connsiteY37" fmla="*/ 3055740 h 5963547"/>
                <a:gd name="connsiteX38" fmla="*/ 5859 w 5426043"/>
                <a:gd name="connsiteY38" fmla="*/ 2688094 h 5963547"/>
                <a:gd name="connsiteX39" fmla="*/ 109554 w 5426043"/>
                <a:gd name="connsiteY39" fmla="*/ 3281983 h 5963547"/>
                <a:gd name="connsiteX40" fmla="*/ 420638 w 5426043"/>
                <a:gd name="connsiteY40" fmla="*/ 4686577 h 5963547"/>
                <a:gd name="connsiteX41" fmla="*/ 967661 w 5426043"/>
                <a:gd name="connsiteY41" fmla="*/ 5270028 h 5963547"/>
                <a:gd name="connsiteX42" fmla="*/ 1523574 w 5426043"/>
                <a:gd name="connsiteY42" fmla="*/ 5525562 h 5963547"/>
                <a:gd name="connsiteX43" fmla="*/ 2471273 w 5426043"/>
                <a:gd name="connsiteY43" fmla="*/ 5605714 h 5963547"/>
                <a:gd name="connsiteX44" fmla="*/ 3384948 w 5426043"/>
                <a:gd name="connsiteY44" fmla="*/ 5409188 h 5963547"/>
                <a:gd name="connsiteX45" fmla="*/ 3500869 w 5426043"/>
                <a:gd name="connsiteY45" fmla="*/ 5482329 h 5963547"/>
                <a:gd name="connsiteX46" fmla="*/ 3506134 w 5426043"/>
                <a:gd name="connsiteY46" fmla="*/ 5963547 h 5963547"/>
                <a:gd name="connsiteX0" fmla="*/ 4469964 w 5426043"/>
                <a:gd name="connsiteY0" fmla="*/ 5831812 h 5963547"/>
                <a:gd name="connsiteX1" fmla="*/ 4231131 w 5426043"/>
                <a:gd name="connsiteY1" fmla="*/ 5215361 h 5963547"/>
                <a:gd name="connsiteX2" fmla="*/ 4333623 w 5426043"/>
                <a:gd name="connsiteY2" fmla="*/ 4952955 h 5963547"/>
                <a:gd name="connsiteX3" fmla="*/ 4689326 w 5426043"/>
                <a:gd name="connsiteY3" fmla="*/ 4520699 h 5963547"/>
                <a:gd name="connsiteX4" fmla="*/ 5058626 w 5426043"/>
                <a:gd name="connsiteY4" fmla="*/ 3564787 h 5963547"/>
                <a:gd name="connsiteX5" fmla="*/ 5416844 w 5426043"/>
                <a:gd name="connsiteY5" fmla="*/ 2499558 h 5963547"/>
                <a:gd name="connsiteX6" fmla="*/ 5253752 w 5426043"/>
                <a:gd name="connsiteY6" fmla="*/ 2511758 h 5963547"/>
                <a:gd name="connsiteX7" fmla="*/ 4564500 w 5426043"/>
                <a:gd name="connsiteY7" fmla="*/ 3073666 h 5963547"/>
                <a:gd name="connsiteX8" fmla="*/ 3980892 w 5426043"/>
                <a:gd name="connsiteY8" fmla="*/ 3974428 h 5963547"/>
                <a:gd name="connsiteX9" fmla="*/ 4040105 w 5426043"/>
                <a:gd name="connsiteY9" fmla="*/ 3319391 h 5963547"/>
                <a:gd name="connsiteX10" fmla="*/ 4281760 w 5426043"/>
                <a:gd name="connsiteY10" fmla="*/ 1853260 h 5963547"/>
                <a:gd name="connsiteX11" fmla="*/ 4416873 w 5426043"/>
                <a:gd name="connsiteY11" fmla="*/ 1147576 h 5963547"/>
                <a:gd name="connsiteX12" fmla="*/ 4484533 w 5426043"/>
                <a:gd name="connsiteY12" fmla="*/ 653647 h 5963547"/>
                <a:gd name="connsiteX13" fmla="*/ 4063391 w 5426043"/>
                <a:gd name="connsiteY13" fmla="*/ 1013087 h 5963547"/>
                <a:gd name="connsiteX14" fmla="*/ 3488008 w 5426043"/>
                <a:gd name="connsiteY14" fmla="*/ 2079410 h 5963547"/>
                <a:gd name="connsiteX15" fmla="*/ 3287203 w 5426043"/>
                <a:gd name="connsiteY15" fmla="*/ 3173083 h 5963547"/>
                <a:gd name="connsiteX16" fmla="*/ 3292845 w 5426043"/>
                <a:gd name="connsiteY16" fmla="*/ 3857018 h 5963547"/>
                <a:gd name="connsiteX17" fmla="*/ 3192806 w 5426043"/>
                <a:gd name="connsiteY17" fmla="*/ 3606624 h 5963547"/>
                <a:gd name="connsiteX18" fmla="*/ 2932473 w 5426043"/>
                <a:gd name="connsiteY18" fmla="*/ 2724036 h 5963547"/>
                <a:gd name="connsiteX19" fmla="*/ 2399382 w 5426043"/>
                <a:gd name="connsiteY19" fmla="*/ 1393179 h 5963547"/>
                <a:gd name="connsiteX20" fmla="*/ 1918061 w 5426043"/>
                <a:gd name="connsiteY20" fmla="*/ 334605 h 5963547"/>
                <a:gd name="connsiteX21" fmla="*/ 1759700 w 5426043"/>
                <a:gd name="connsiteY21" fmla="*/ 46327 h 5963547"/>
                <a:gd name="connsiteX22" fmla="*/ 1504721 w 5426043"/>
                <a:gd name="connsiteY22" fmla="*/ 1179806 h 5963547"/>
                <a:gd name="connsiteX23" fmla="*/ 1919500 w 5426043"/>
                <a:gd name="connsiteY23" fmla="*/ 2508985 h 5963547"/>
                <a:gd name="connsiteX24" fmla="*/ 2511779 w 5426043"/>
                <a:gd name="connsiteY24" fmla="*/ 3676696 h 5963547"/>
                <a:gd name="connsiteX25" fmla="*/ 2507282 w 5426043"/>
                <a:gd name="connsiteY25" fmla="*/ 3842847 h 5963547"/>
                <a:gd name="connsiteX26" fmla="*/ 1259624 w 5426043"/>
                <a:gd name="connsiteY26" fmla="*/ 2329876 h 5963547"/>
                <a:gd name="connsiteX27" fmla="*/ 760003 w 5426043"/>
                <a:gd name="connsiteY27" fmla="*/ 1783121 h 5963547"/>
                <a:gd name="connsiteX28" fmla="*/ 213248 w 5426043"/>
                <a:gd name="connsiteY28" fmla="*/ 1274074 h 5963547"/>
                <a:gd name="connsiteX29" fmla="*/ 213248 w 5426043"/>
                <a:gd name="connsiteY29" fmla="*/ 1406049 h 5963547"/>
                <a:gd name="connsiteX30" fmla="*/ 694015 w 5426043"/>
                <a:gd name="connsiteY30" fmla="*/ 2744655 h 5963547"/>
                <a:gd name="connsiteX31" fmla="*/ 1253280 w 5426043"/>
                <a:gd name="connsiteY31" fmla="*/ 3774615 h 5963547"/>
                <a:gd name="connsiteX32" fmla="*/ 2015715 w 5426043"/>
                <a:gd name="connsiteY32" fmla="*/ 4415917 h 5963547"/>
                <a:gd name="connsiteX33" fmla="*/ 2631307 w 5426043"/>
                <a:gd name="connsiteY33" fmla="*/ 4738370 h 5963547"/>
                <a:gd name="connsiteX34" fmla="*/ 2175214 w 5426043"/>
                <a:gd name="connsiteY34" fmla="*/ 4769173 h 5963547"/>
                <a:gd name="connsiteX35" fmla="*/ 1502268 w 5426043"/>
                <a:gd name="connsiteY35" fmla="*/ 4555140 h 5963547"/>
                <a:gd name="connsiteX36" fmla="*/ 760003 w 5426043"/>
                <a:gd name="connsiteY36" fmla="*/ 3951286 h 5963547"/>
                <a:gd name="connsiteX37" fmla="*/ 260382 w 5426043"/>
                <a:gd name="connsiteY37" fmla="*/ 3055740 h 5963547"/>
                <a:gd name="connsiteX38" fmla="*/ 5859 w 5426043"/>
                <a:gd name="connsiteY38" fmla="*/ 2688094 h 5963547"/>
                <a:gd name="connsiteX39" fmla="*/ 109554 w 5426043"/>
                <a:gd name="connsiteY39" fmla="*/ 3281983 h 5963547"/>
                <a:gd name="connsiteX40" fmla="*/ 420638 w 5426043"/>
                <a:gd name="connsiteY40" fmla="*/ 4686577 h 5963547"/>
                <a:gd name="connsiteX41" fmla="*/ 967661 w 5426043"/>
                <a:gd name="connsiteY41" fmla="*/ 5270028 h 5963547"/>
                <a:gd name="connsiteX42" fmla="*/ 1523574 w 5426043"/>
                <a:gd name="connsiteY42" fmla="*/ 5525562 h 5963547"/>
                <a:gd name="connsiteX43" fmla="*/ 2471273 w 5426043"/>
                <a:gd name="connsiteY43" fmla="*/ 5605714 h 5963547"/>
                <a:gd name="connsiteX44" fmla="*/ 3384948 w 5426043"/>
                <a:gd name="connsiteY44" fmla="*/ 5409188 h 5963547"/>
                <a:gd name="connsiteX45" fmla="*/ 3500869 w 5426043"/>
                <a:gd name="connsiteY45" fmla="*/ 5482329 h 5963547"/>
                <a:gd name="connsiteX46" fmla="*/ 3506134 w 5426043"/>
                <a:gd name="connsiteY46" fmla="*/ 5963547 h 5963547"/>
                <a:gd name="connsiteX0" fmla="*/ 4469964 w 5426043"/>
                <a:gd name="connsiteY0" fmla="*/ 5831812 h 5963547"/>
                <a:gd name="connsiteX1" fmla="*/ 4231131 w 5426043"/>
                <a:gd name="connsiteY1" fmla="*/ 5215361 h 5963547"/>
                <a:gd name="connsiteX2" fmla="*/ 4286673 w 5426043"/>
                <a:gd name="connsiteY2" fmla="*/ 4899675 h 5963547"/>
                <a:gd name="connsiteX3" fmla="*/ 4689326 w 5426043"/>
                <a:gd name="connsiteY3" fmla="*/ 4520699 h 5963547"/>
                <a:gd name="connsiteX4" fmla="*/ 5058626 w 5426043"/>
                <a:gd name="connsiteY4" fmla="*/ 3564787 h 5963547"/>
                <a:gd name="connsiteX5" fmla="*/ 5416844 w 5426043"/>
                <a:gd name="connsiteY5" fmla="*/ 2499558 h 5963547"/>
                <a:gd name="connsiteX6" fmla="*/ 5253752 w 5426043"/>
                <a:gd name="connsiteY6" fmla="*/ 2511758 h 5963547"/>
                <a:gd name="connsiteX7" fmla="*/ 4564500 w 5426043"/>
                <a:gd name="connsiteY7" fmla="*/ 3073666 h 5963547"/>
                <a:gd name="connsiteX8" fmla="*/ 3980892 w 5426043"/>
                <a:gd name="connsiteY8" fmla="*/ 3974428 h 5963547"/>
                <a:gd name="connsiteX9" fmla="*/ 4040105 w 5426043"/>
                <a:gd name="connsiteY9" fmla="*/ 3319391 h 5963547"/>
                <a:gd name="connsiteX10" fmla="*/ 4281760 w 5426043"/>
                <a:gd name="connsiteY10" fmla="*/ 1853260 h 5963547"/>
                <a:gd name="connsiteX11" fmla="*/ 4416873 w 5426043"/>
                <a:gd name="connsiteY11" fmla="*/ 1147576 h 5963547"/>
                <a:gd name="connsiteX12" fmla="*/ 4484533 w 5426043"/>
                <a:gd name="connsiteY12" fmla="*/ 653647 h 5963547"/>
                <a:gd name="connsiteX13" fmla="*/ 4063391 w 5426043"/>
                <a:gd name="connsiteY13" fmla="*/ 1013087 h 5963547"/>
                <a:gd name="connsiteX14" fmla="*/ 3488008 w 5426043"/>
                <a:gd name="connsiteY14" fmla="*/ 2079410 h 5963547"/>
                <a:gd name="connsiteX15" fmla="*/ 3287203 w 5426043"/>
                <a:gd name="connsiteY15" fmla="*/ 3173083 h 5963547"/>
                <a:gd name="connsiteX16" fmla="*/ 3292845 w 5426043"/>
                <a:gd name="connsiteY16" fmla="*/ 3857018 h 5963547"/>
                <a:gd name="connsiteX17" fmla="*/ 3192806 w 5426043"/>
                <a:gd name="connsiteY17" fmla="*/ 3606624 h 5963547"/>
                <a:gd name="connsiteX18" fmla="*/ 2932473 w 5426043"/>
                <a:gd name="connsiteY18" fmla="*/ 2724036 h 5963547"/>
                <a:gd name="connsiteX19" fmla="*/ 2399382 w 5426043"/>
                <a:gd name="connsiteY19" fmla="*/ 1393179 h 5963547"/>
                <a:gd name="connsiteX20" fmla="*/ 1918061 w 5426043"/>
                <a:gd name="connsiteY20" fmla="*/ 334605 h 5963547"/>
                <a:gd name="connsiteX21" fmla="*/ 1759700 w 5426043"/>
                <a:gd name="connsiteY21" fmla="*/ 46327 h 5963547"/>
                <a:gd name="connsiteX22" fmla="*/ 1504721 w 5426043"/>
                <a:gd name="connsiteY22" fmla="*/ 1179806 h 5963547"/>
                <a:gd name="connsiteX23" fmla="*/ 1919500 w 5426043"/>
                <a:gd name="connsiteY23" fmla="*/ 2508985 h 5963547"/>
                <a:gd name="connsiteX24" fmla="*/ 2511779 w 5426043"/>
                <a:gd name="connsiteY24" fmla="*/ 3676696 h 5963547"/>
                <a:gd name="connsiteX25" fmla="*/ 2507282 w 5426043"/>
                <a:gd name="connsiteY25" fmla="*/ 3842847 h 5963547"/>
                <a:gd name="connsiteX26" fmla="*/ 1259624 w 5426043"/>
                <a:gd name="connsiteY26" fmla="*/ 2329876 h 5963547"/>
                <a:gd name="connsiteX27" fmla="*/ 760003 w 5426043"/>
                <a:gd name="connsiteY27" fmla="*/ 1783121 h 5963547"/>
                <a:gd name="connsiteX28" fmla="*/ 213248 w 5426043"/>
                <a:gd name="connsiteY28" fmla="*/ 1274074 h 5963547"/>
                <a:gd name="connsiteX29" fmla="*/ 213248 w 5426043"/>
                <a:gd name="connsiteY29" fmla="*/ 1406049 h 5963547"/>
                <a:gd name="connsiteX30" fmla="*/ 694015 w 5426043"/>
                <a:gd name="connsiteY30" fmla="*/ 2744655 h 5963547"/>
                <a:gd name="connsiteX31" fmla="*/ 1253280 w 5426043"/>
                <a:gd name="connsiteY31" fmla="*/ 3774615 h 5963547"/>
                <a:gd name="connsiteX32" fmla="*/ 2015715 w 5426043"/>
                <a:gd name="connsiteY32" fmla="*/ 4415917 h 5963547"/>
                <a:gd name="connsiteX33" fmla="*/ 2631307 w 5426043"/>
                <a:gd name="connsiteY33" fmla="*/ 4738370 h 5963547"/>
                <a:gd name="connsiteX34" fmla="*/ 2175214 w 5426043"/>
                <a:gd name="connsiteY34" fmla="*/ 4769173 h 5963547"/>
                <a:gd name="connsiteX35" fmla="*/ 1502268 w 5426043"/>
                <a:gd name="connsiteY35" fmla="*/ 4555140 h 5963547"/>
                <a:gd name="connsiteX36" fmla="*/ 760003 w 5426043"/>
                <a:gd name="connsiteY36" fmla="*/ 3951286 h 5963547"/>
                <a:gd name="connsiteX37" fmla="*/ 260382 w 5426043"/>
                <a:gd name="connsiteY37" fmla="*/ 3055740 h 5963547"/>
                <a:gd name="connsiteX38" fmla="*/ 5859 w 5426043"/>
                <a:gd name="connsiteY38" fmla="*/ 2688094 h 5963547"/>
                <a:gd name="connsiteX39" fmla="*/ 109554 w 5426043"/>
                <a:gd name="connsiteY39" fmla="*/ 3281983 h 5963547"/>
                <a:gd name="connsiteX40" fmla="*/ 420638 w 5426043"/>
                <a:gd name="connsiteY40" fmla="*/ 4686577 h 5963547"/>
                <a:gd name="connsiteX41" fmla="*/ 967661 w 5426043"/>
                <a:gd name="connsiteY41" fmla="*/ 5270028 h 5963547"/>
                <a:gd name="connsiteX42" fmla="*/ 1523574 w 5426043"/>
                <a:gd name="connsiteY42" fmla="*/ 5525562 h 5963547"/>
                <a:gd name="connsiteX43" fmla="*/ 2471273 w 5426043"/>
                <a:gd name="connsiteY43" fmla="*/ 5605714 h 5963547"/>
                <a:gd name="connsiteX44" fmla="*/ 3384948 w 5426043"/>
                <a:gd name="connsiteY44" fmla="*/ 5409188 h 5963547"/>
                <a:gd name="connsiteX45" fmla="*/ 3500869 w 5426043"/>
                <a:gd name="connsiteY45" fmla="*/ 5482329 h 5963547"/>
                <a:gd name="connsiteX46" fmla="*/ 3506134 w 5426043"/>
                <a:gd name="connsiteY46" fmla="*/ 5963547 h 5963547"/>
                <a:gd name="connsiteX0" fmla="*/ 4361304 w 5426043"/>
                <a:gd name="connsiteY0" fmla="*/ 5609304 h 5963547"/>
                <a:gd name="connsiteX1" fmla="*/ 4231131 w 5426043"/>
                <a:gd name="connsiteY1" fmla="*/ 5215361 h 5963547"/>
                <a:gd name="connsiteX2" fmla="*/ 4286673 w 5426043"/>
                <a:gd name="connsiteY2" fmla="*/ 4899675 h 5963547"/>
                <a:gd name="connsiteX3" fmla="*/ 4689326 w 5426043"/>
                <a:gd name="connsiteY3" fmla="*/ 4520699 h 5963547"/>
                <a:gd name="connsiteX4" fmla="*/ 5058626 w 5426043"/>
                <a:gd name="connsiteY4" fmla="*/ 3564787 h 5963547"/>
                <a:gd name="connsiteX5" fmla="*/ 5416844 w 5426043"/>
                <a:gd name="connsiteY5" fmla="*/ 2499558 h 5963547"/>
                <a:gd name="connsiteX6" fmla="*/ 5253752 w 5426043"/>
                <a:gd name="connsiteY6" fmla="*/ 2511758 h 5963547"/>
                <a:gd name="connsiteX7" fmla="*/ 4564500 w 5426043"/>
                <a:gd name="connsiteY7" fmla="*/ 3073666 h 5963547"/>
                <a:gd name="connsiteX8" fmla="*/ 3980892 w 5426043"/>
                <a:gd name="connsiteY8" fmla="*/ 3974428 h 5963547"/>
                <a:gd name="connsiteX9" fmla="*/ 4040105 w 5426043"/>
                <a:gd name="connsiteY9" fmla="*/ 3319391 h 5963547"/>
                <a:gd name="connsiteX10" fmla="*/ 4281760 w 5426043"/>
                <a:gd name="connsiteY10" fmla="*/ 1853260 h 5963547"/>
                <a:gd name="connsiteX11" fmla="*/ 4416873 w 5426043"/>
                <a:gd name="connsiteY11" fmla="*/ 1147576 h 5963547"/>
                <a:gd name="connsiteX12" fmla="*/ 4484533 w 5426043"/>
                <a:gd name="connsiteY12" fmla="*/ 653647 h 5963547"/>
                <a:gd name="connsiteX13" fmla="*/ 4063391 w 5426043"/>
                <a:gd name="connsiteY13" fmla="*/ 1013087 h 5963547"/>
                <a:gd name="connsiteX14" fmla="*/ 3488008 w 5426043"/>
                <a:gd name="connsiteY14" fmla="*/ 2079410 h 5963547"/>
                <a:gd name="connsiteX15" fmla="*/ 3287203 w 5426043"/>
                <a:gd name="connsiteY15" fmla="*/ 3173083 h 5963547"/>
                <a:gd name="connsiteX16" fmla="*/ 3292845 w 5426043"/>
                <a:gd name="connsiteY16" fmla="*/ 3857018 h 5963547"/>
                <a:gd name="connsiteX17" fmla="*/ 3192806 w 5426043"/>
                <a:gd name="connsiteY17" fmla="*/ 3606624 h 5963547"/>
                <a:gd name="connsiteX18" fmla="*/ 2932473 w 5426043"/>
                <a:gd name="connsiteY18" fmla="*/ 2724036 h 5963547"/>
                <a:gd name="connsiteX19" fmla="*/ 2399382 w 5426043"/>
                <a:gd name="connsiteY19" fmla="*/ 1393179 h 5963547"/>
                <a:gd name="connsiteX20" fmla="*/ 1918061 w 5426043"/>
                <a:gd name="connsiteY20" fmla="*/ 334605 h 5963547"/>
                <a:gd name="connsiteX21" fmla="*/ 1759700 w 5426043"/>
                <a:gd name="connsiteY21" fmla="*/ 46327 h 5963547"/>
                <a:gd name="connsiteX22" fmla="*/ 1504721 w 5426043"/>
                <a:gd name="connsiteY22" fmla="*/ 1179806 h 5963547"/>
                <a:gd name="connsiteX23" fmla="*/ 1919500 w 5426043"/>
                <a:gd name="connsiteY23" fmla="*/ 2508985 h 5963547"/>
                <a:gd name="connsiteX24" fmla="*/ 2511779 w 5426043"/>
                <a:gd name="connsiteY24" fmla="*/ 3676696 h 5963547"/>
                <a:gd name="connsiteX25" fmla="*/ 2507282 w 5426043"/>
                <a:gd name="connsiteY25" fmla="*/ 3842847 h 5963547"/>
                <a:gd name="connsiteX26" fmla="*/ 1259624 w 5426043"/>
                <a:gd name="connsiteY26" fmla="*/ 2329876 h 5963547"/>
                <a:gd name="connsiteX27" fmla="*/ 760003 w 5426043"/>
                <a:gd name="connsiteY27" fmla="*/ 1783121 h 5963547"/>
                <a:gd name="connsiteX28" fmla="*/ 213248 w 5426043"/>
                <a:gd name="connsiteY28" fmla="*/ 1274074 h 5963547"/>
                <a:gd name="connsiteX29" fmla="*/ 213248 w 5426043"/>
                <a:gd name="connsiteY29" fmla="*/ 1406049 h 5963547"/>
                <a:gd name="connsiteX30" fmla="*/ 694015 w 5426043"/>
                <a:gd name="connsiteY30" fmla="*/ 2744655 h 5963547"/>
                <a:gd name="connsiteX31" fmla="*/ 1253280 w 5426043"/>
                <a:gd name="connsiteY31" fmla="*/ 3774615 h 5963547"/>
                <a:gd name="connsiteX32" fmla="*/ 2015715 w 5426043"/>
                <a:gd name="connsiteY32" fmla="*/ 4415917 h 5963547"/>
                <a:gd name="connsiteX33" fmla="*/ 2631307 w 5426043"/>
                <a:gd name="connsiteY33" fmla="*/ 4738370 h 5963547"/>
                <a:gd name="connsiteX34" fmla="*/ 2175214 w 5426043"/>
                <a:gd name="connsiteY34" fmla="*/ 4769173 h 5963547"/>
                <a:gd name="connsiteX35" fmla="*/ 1502268 w 5426043"/>
                <a:gd name="connsiteY35" fmla="*/ 4555140 h 5963547"/>
                <a:gd name="connsiteX36" fmla="*/ 760003 w 5426043"/>
                <a:gd name="connsiteY36" fmla="*/ 3951286 h 5963547"/>
                <a:gd name="connsiteX37" fmla="*/ 260382 w 5426043"/>
                <a:gd name="connsiteY37" fmla="*/ 3055740 h 5963547"/>
                <a:gd name="connsiteX38" fmla="*/ 5859 w 5426043"/>
                <a:gd name="connsiteY38" fmla="*/ 2688094 h 5963547"/>
                <a:gd name="connsiteX39" fmla="*/ 109554 w 5426043"/>
                <a:gd name="connsiteY39" fmla="*/ 3281983 h 5963547"/>
                <a:gd name="connsiteX40" fmla="*/ 420638 w 5426043"/>
                <a:gd name="connsiteY40" fmla="*/ 4686577 h 5963547"/>
                <a:gd name="connsiteX41" fmla="*/ 967661 w 5426043"/>
                <a:gd name="connsiteY41" fmla="*/ 5270028 h 5963547"/>
                <a:gd name="connsiteX42" fmla="*/ 1523574 w 5426043"/>
                <a:gd name="connsiteY42" fmla="*/ 5525562 h 5963547"/>
                <a:gd name="connsiteX43" fmla="*/ 2471273 w 5426043"/>
                <a:gd name="connsiteY43" fmla="*/ 5605714 h 5963547"/>
                <a:gd name="connsiteX44" fmla="*/ 3384948 w 5426043"/>
                <a:gd name="connsiteY44" fmla="*/ 5409188 h 5963547"/>
                <a:gd name="connsiteX45" fmla="*/ 3500869 w 5426043"/>
                <a:gd name="connsiteY45" fmla="*/ 5482329 h 5963547"/>
                <a:gd name="connsiteX46" fmla="*/ 3506134 w 5426043"/>
                <a:gd name="connsiteY46" fmla="*/ 5963547 h 5963547"/>
                <a:gd name="connsiteX0" fmla="*/ 4361304 w 5426043"/>
                <a:gd name="connsiteY0" fmla="*/ 5609304 h 5806634"/>
                <a:gd name="connsiteX1" fmla="*/ 4231131 w 5426043"/>
                <a:gd name="connsiteY1" fmla="*/ 5215361 h 5806634"/>
                <a:gd name="connsiteX2" fmla="*/ 4286673 w 5426043"/>
                <a:gd name="connsiteY2" fmla="*/ 4899675 h 5806634"/>
                <a:gd name="connsiteX3" fmla="*/ 4689326 w 5426043"/>
                <a:gd name="connsiteY3" fmla="*/ 4520699 h 5806634"/>
                <a:gd name="connsiteX4" fmla="*/ 5058626 w 5426043"/>
                <a:gd name="connsiteY4" fmla="*/ 3564787 h 5806634"/>
                <a:gd name="connsiteX5" fmla="*/ 5416844 w 5426043"/>
                <a:gd name="connsiteY5" fmla="*/ 2499558 h 5806634"/>
                <a:gd name="connsiteX6" fmla="*/ 5253752 w 5426043"/>
                <a:gd name="connsiteY6" fmla="*/ 2511758 h 5806634"/>
                <a:gd name="connsiteX7" fmla="*/ 4564500 w 5426043"/>
                <a:gd name="connsiteY7" fmla="*/ 3073666 h 5806634"/>
                <a:gd name="connsiteX8" fmla="*/ 3980892 w 5426043"/>
                <a:gd name="connsiteY8" fmla="*/ 3974428 h 5806634"/>
                <a:gd name="connsiteX9" fmla="*/ 4040105 w 5426043"/>
                <a:gd name="connsiteY9" fmla="*/ 3319391 h 5806634"/>
                <a:gd name="connsiteX10" fmla="*/ 4281760 w 5426043"/>
                <a:gd name="connsiteY10" fmla="*/ 1853260 h 5806634"/>
                <a:gd name="connsiteX11" fmla="*/ 4416873 w 5426043"/>
                <a:gd name="connsiteY11" fmla="*/ 1147576 h 5806634"/>
                <a:gd name="connsiteX12" fmla="*/ 4484533 w 5426043"/>
                <a:gd name="connsiteY12" fmla="*/ 653647 h 5806634"/>
                <a:gd name="connsiteX13" fmla="*/ 4063391 w 5426043"/>
                <a:gd name="connsiteY13" fmla="*/ 1013087 h 5806634"/>
                <a:gd name="connsiteX14" fmla="*/ 3488008 w 5426043"/>
                <a:gd name="connsiteY14" fmla="*/ 2079410 h 5806634"/>
                <a:gd name="connsiteX15" fmla="*/ 3287203 w 5426043"/>
                <a:gd name="connsiteY15" fmla="*/ 3173083 h 5806634"/>
                <a:gd name="connsiteX16" fmla="*/ 3292845 w 5426043"/>
                <a:gd name="connsiteY16" fmla="*/ 3857018 h 5806634"/>
                <a:gd name="connsiteX17" fmla="*/ 3192806 w 5426043"/>
                <a:gd name="connsiteY17" fmla="*/ 3606624 h 5806634"/>
                <a:gd name="connsiteX18" fmla="*/ 2932473 w 5426043"/>
                <a:gd name="connsiteY18" fmla="*/ 2724036 h 5806634"/>
                <a:gd name="connsiteX19" fmla="*/ 2399382 w 5426043"/>
                <a:gd name="connsiteY19" fmla="*/ 1393179 h 5806634"/>
                <a:gd name="connsiteX20" fmla="*/ 1918061 w 5426043"/>
                <a:gd name="connsiteY20" fmla="*/ 334605 h 5806634"/>
                <a:gd name="connsiteX21" fmla="*/ 1759700 w 5426043"/>
                <a:gd name="connsiteY21" fmla="*/ 46327 h 5806634"/>
                <a:gd name="connsiteX22" fmla="*/ 1504721 w 5426043"/>
                <a:gd name="connsiteY22" fmla="*/ 1179806 h 5806634"/>
                <a:gd name="connsiteX23" fmla="*/ 1919500 w 5426043"/>
                <a:gd name="connsiteY23" fmla="*/ 2508985 h 5806634"/>
                <a:gd name="connsiteX24" fmla="*/ 2511779 w 5426043"/>
                <a:gd name="connsiteY24" fmla="*/ 3676696 h 5806634"/>
                <a:gd name="connsiteX25" fmla="*/ 2507282 w 5426043"/>
                <a:gd name="connsiteY25" fmla="*/ 3842847 h 5806634"/>
                <a:gd name="connsiteX26" fmla="*/ 1259624 w 5426043"/>
                <a:gd name="connsiteY26" fmla="*/ 2329876 h 5806634"/>
                <a:gd name="connsiteX27" fmla="*/ 760003 w 5426043"/>
                <a:gd name="connsiteY27" fmla="*/ 1783121 h 5806634"/>
                <a:gd name="connsiteX28" fmla="*/ 213248 w 5426043"/>
                <a:gd name="connsiteY28" fmla="*/ 1274074 h 5806634"/>
                <a:gd name="connsiteX29" fmla="*/ 213248 w 5426043"/>
                <a:gd name="connsiteY29" fmla="*/ 1406049 h 5806634"/>
                <a:gd name="connsiteX30" fmla="*/ 694015 w 5426043"/>
                <a:gd name="connsiteY30" fmla="*/ 2744655 h 5806634"/>
                <a:gd name="connsiteX31" fmla="*/ 1253280 w 5426043"/>
                <a:gd name="connsiteY31" fmla="*/ 3774615 h 5806634"/>
                <a:gd name="connsiteX32" fmla="*/ 2015715 w 5426043"/>
                <a:gd name="connsiteY32" fmla="*/ 4415917 h 5806634"/>
                <a:gd name="connsiteX33" fmla="*/ 2631307 w 5426043"/>
                <a:gd name="connsiteY33" fmla="*/ 4738370 h 5806634"/>
                <a:gd name="connsiteX34" fmla="*/ 2175214 w 5426043"/>
                <a:gd name="connsiteY34" fmla="*/ 4769173 h 5806634"/>
                <a:gd name="connsiteX35" fmla="*/ 1502268 w 5426043"/>
                <a:gd name="connsiteY35" fmla="*/ 4555140 h 5806634"/>
                <a:gd name="connsiteX36" fmla="*/ 760003 w 5426043"/>
                <a:gd name="connsiteY36" fmla="*/ 3951286 h 5806634"/>
                <a:gd name="connsiteX37" fmla="*/ 260382 w 5426043"/>
                <a:gd name="connsiteY37" fmla="*/ 3055740 h 5806634"/>
                <a:gd name="connsiteX38" fmla="*/ 5859 w 5426043"/>
                <a:gd name="connsiteY38" fmla="*/ 2688094 h 5806634"/>
                <a:gd name="connsiteX39" fmla="*/ 109554 w 5426043"/>
                <a:gd name="connsiteY39" fmla="*/ 3281983 h 5806634"/>
                <a:gd name="connsiteX40" fmla="*/ 420638 w 5426043"/>
                <a:gd name="connsiteY40" fmla="*/ 4686577 h 5806634"/>
                <a:gd name="connsiteX41" fmla="*/ 967661 w 5426043"/>
                <a:gd name="connsiteY41" fmla="*/ 5270028 h 5806634"/>
                <a:gd name="connsiteX42" fmla="*/ 1523574 w 5426043"/>
                <a:gd name="connsiteY42" fmla="*/ 5525562 h 5806634"/>
                <a:gd name="connsiteX43" fmla="*/ 2471273 w 5426043"/>
                <a:gd name="connsiteY43" fmla="*/ 5605714 h 5806634"/>
                <a:gd name="connsiteX44" fmla="*/ 3384948 w 5426043"/>
                <a:gd name="connsiteY44" fmla="*/ 5409188 h 5806634"/>
                <a:gd name="connsiteX45" fmla="*/ 3500869 w 5426043"/>
                <a:gd name="connsiteY45" fmla="*/ 5482329 h 5806634"/>
                <a:gd name="connsiteX46" fmla="*/ 3504890 w 5426043"/>
                <a:gd name="connsiteY46" fmla="*/ 5806634 h 5806634"/>
                <a:gd name="connsiteX0" fmla="*/ 4361304 w 5426043"/>
                <a:gd name="connsiteY0" fmla="*/ 5609304 h 5806634"/>
                <a:gd name="connsiteX1" fmla="*/ 4231131 w 5426043"/>
                <a:gd name="connsiteY1" fmla="*/ 5215361 h 5806634"/>
                <a:gd name="connsiteX2" fmla="*/ 4286673 w 5426043"/>
                <a:gd name="connsiteY2" fmla="*/ 4899675 h 5806634"/>
                <a:gd name="connsiteX3" fmla="*/ 4689326 w 5426043"/>
                <a:gd name="connsiteY3" fmla="*/ 4520699 h 5806634"/>
                <a:gd name="connsiteX4" fmla="*/ 5058626 w 5426043"/>
                <a:gd name="connsiteY4" fmla="*/ 3564787 h 5806634"/>
                <a:gd name="connsiteX5" fmla="*/ 5416844 w 5426043"/>
                <a:gd name="connsiteY5" fmla="*/ 2499558 h 5806634"/>
                <a:gd name="connsiteX6" fmla="*/ 5253752 w 5426043"/>
                <a:gd name="connsiteY6" fmla="*/ 2511758 h 5806634"/>
                <a:gd name="connsiteX7" fmla="*/ 4564500 w 5426043"/>
                <a:gd name="connsiteY7" fmla="*/ 3073666 h 5806634"/>
                <a:gd name="connsiteX8" fmla="*/ 3980892 w 5426043"/>
                <a:gd name="connsiteY8" fmla="*/ 3974428 h 5806634"/>
                <a:gd name="connsiteX9" fmla="*/ 4040105 w 5426043"/>
                <a:gd name="connsiteY9" fmla="*/ 3319391 h 5806634"/>
                <a:gd name="connsiteX10" fmla="*/ 4281760 w 5426043"/>
                <a:gd name="connsiteY10" fmla="*/ 1853260 h 5806634"/>
                <a:gd name="connsiteX11" fmla="*/ 4416873 w 5426043"/>
                <a:gd name="connsiteY11" fmla="*/ 1147576 h 5806634"/>
                <a:gd name="connsiteX12" fmla="*/ 4484533 w 5426043"/>
                <a:gd name="connsiteY12" fmla="*/ 653647 h 5806634"/>
                <a:gd name="connsiteX13" fmla="*/ 4063391 w 5426043"/>
                <a:gd name="connsiteY13" fmla="*/ 1013087 h 5806634"/>
                <a:gd name="connsiteX14" fmla="*/ 3488008 w 5426043"/>
                <a:gd name="connsiteY14" fmla="*/ 2079410 h 5806634"/>
                <a:gd name="connsiteX15" fmla="*/ 3287203 w 5426043"/>
                <a:gd name="connsiteY15" fmla="*/ 3173083 h 5806634"/>
                <a:gd name="connsiteX16" fmla="*/ 3292845 w 5426043"/>
                <a:gd name="connsiteY16" fmla="*/ 3857018 h 5806634"/>
                <a:gd name="connsiteX17" fmla="*/ 3192806 w 5426043"/>
                <a:gd name="connsiteY17" fmla="*/ 3606624 h 5806634"/>
                <a:gd name="connsiteX18" fmla="*/ 2932473 w 5426043"/>
                <a:gd name="connsiteY18" fmla="*/ 2724036 h 5806634"/>
                <a:gd name="connsiteX19" fmla="*/ 2399382 w 5426043"/>
                <a:gd name="connsiteY19" fmla="*/ 1393179 h 5806634"/>
                <a:gd name="connsiteX20" fmla="*/ 1918061 w 5426043"/>
                <a:gd name="connsiteY20" fmla="*/ 334605 h 5806634"/>
                <a:gd name="connsiteX21" fmla="*/ 1759700 w 5426043"/>
                <a:gd name="connsiteY21" fmla="*/ 46327 h 5806634"/>
                <a:gd name="connsiteX22" fmla="*/ 1504721 w 5426043"/>
                <a:gd name="connsiteY22" fmla="*/ 1179806 h 5806634"/>
                <a:gd name="connsiteX23" fmla="*/ 1919500 w 5426043"/>
                <a:gd name="connsiteY23" fmla="*/ 2508985 h 5806634"/>
                <a:gd name="connsiteX24" fmla="*/ 2511779 w 5426043"/>
                <a:gd name="connsiteY24" fmla="*/ 3676696 h 5806634"/>
                <a:gd name="connsiteX25" fmla="*/ 2507282 w 5426043"/>
                <a:gd name="connsiteY25" fmla="*/ 3842847 h 5806634"/>
                <a:gd name="connsiteX26" fmla="*/ 1259624 w 5426043"/>
                <a:gd name="connsiteY26" fmla="*/ 2329876 h 5806634"/>
                <a:gd name="connsiteX27" fmla="*/ 760003 w 5426043"/>
                <a:gd name="connsiteY27" fmla="*/ 1783121 h 5806634"/>
                <a:gd name="connsiteX28" fmla="*/ 213248 w 5426043"/>
                <a:gd name="connsiteY28" fmla="*/ 1274074 h 5806634"/>
                <a:gd name="connsiteX29" fmla="*/ 213248 w 5426043"/>
                <a:gd name="connsiteY29" fmla="*/ 1406049 h 5806634"/>
                <a:gd name="connsiteX30" fmla="*/ 694015 w 5426043"/>
                <a:gd name="connsiteY30" fmla="*/ 2744655 h 5806634"/>
                <a:gd name="connsiteX31" fmla="*/ 1253280 w 5426043"/>
                <a:gd name="connsiteY31" fmla="*/ 3774615 h 5806634"/>
                <a:gd name="connsiteX32" fmla="*/ 2015715 w 5426043"/>
                <a:gd name="connsiteY32" fmla="*/ 4415917 h 5806634"/>
                <a:gd name="connsiteX33" fmla="*/ 2631307 w 5426043"/>
                <a:gd name="connsiteY33" fmla="*/ 4738370 h 5806634"/>
                <a:gd name="connsiteX34" fmla="*/ 2175214 w 5426043"/>
                <a:gd name="connsiteY34" fmla="*/ 4769173 h 5806634"/>
                <a:gd name="connsiteX35" fmla="*/ 1502268 w 5426043"/>
                <a:gd name="connsiteY35" fmla="*/ 4555140 h 5806634"/>
                <a:gd name="connsiteX36" fmla="*/ 760003 w 5426043"/>
                <a:gd name="connsiteY36" fmla="*/ 3951286 h 5806634"/>
                <a:gd name="connsiteX37" fmla="*/ 260382 w 5426043"/>
                <a:gd name="connsiteY37" fmla="*/ 3055740 h 5806634"/>
                <a:gd name="connsiteX38" fmla="*/ 5859 w 5426043"/>
                <a:gd name="connsiteY38" fmla="*/ 2688094 h 5806634"/>
                <a:gd name="connsiteX39" fmla="*/ 109554 w 5426043"/>
                <a:gd name="connsiteY39" fmla="*/ 3281983 h 5806634"/>
                <a:gd name="connsiteX40" fmla="*/ 420638 w 5426043"/>
                <a:gd name="connsiteY40" fmla="*/ 4686577 h 5806634"/>
                <a:gd name="connsiteX41" fmla="*/ 967661 w 5426043"/>
                <a:gd name="connsiteY41" fmla="*/ 5270028 h 5806634"/>
                <a:gd name="connsiteX42" fmla="*/ 1523574 w 5426043"/>
                <a:gd name="connsiteY42" fmla="*/ 5525562 h 5806634"/>
                <a:gd name="connsiteX43" fmla="*/ 2471273 w 5426043"/>
                <a:gd name="connsiteY43" fmla="*/ 5605714 h 5806634"/>
                <a:gd name="connsiteX44" fmla="*/ 3230503 w 5426043"/>
                <a:gd name="connsiteY44" fmla="*/ 5381381 h 5806634"/>
                <a:gd name="connsiteX45" fmla="*/ 3500869 w 5426043"/>
                <a:gd name="connsiteY45" fmla="*/ 5482329 h 5806634"/>
                <a:gd name="connsiteX46" fmla="*/ 3504890 w 5426043"/>
                <a:gd name="connsiteY46" fmla="*/ 5806634 h 5806634"/>
                <a:gd name="connsiteX0" fmla="*/ 4361304 w 5426043"/>
                <a:gd name="connsiteY0" fmla="*/ 5609304 h 5806634"/>
                <a:gd name="connsiteX1" fmla="*/ 4231131 w 5426043"/>
                <a:gd name="connsiteY1" fmla="*/ 5215361 h 5806634"/>
                <a:gd name="connsiteX2" fmla="*/ 4286673 w 5426043"/>
                <a:gd name="connsiteY2" fmla="*/ 4899675 h 5806634"/>
                <a:gd name="connsiteX3" fmla="*/ 4689326 w 5426043"/>
                <a:gd name="connsiteY3" fmla="*/ 4520699 h 5806634"/>
                <a:gd name="connsiteX4" fmla="*/ 5058626 w 5426043"/>
                <a:gd name="connsiteY4" fmla="*/ 3564787 h 5806634"/>
                <a:gd name="connsiteX5" fmla="*/ 5416844 w 5426043"/>
                <a:gd name="connsiteY5" fmla="*/ 2499558 h 5806634"/>
                <a:gd name="connsiteX6" fmla="*/ 5253752 w 5426043"/>
                <a:gd name="connsiteY6" fmla="*/ 2511758 h 5806634"/>
                <a:gd name="connsiteX7" fmla="*/ 4564500 w 5426043"/>
                <a:gd name="connsiteY7" fmla="*/ 3073666 h 5806634"/>
                <a:gd name="connsiteX8" fmla="*/ 3980892 w 5426043"/>
                <a:gd name="connsiteY8" fmla="*/ 3974428 h 5806634"/>
                <a:gd name="connsiteX9" fmla="*/ 4040105 w 5426043"/>
                <a:gd name="connsiteY9" fmla="*/ 3319391 h 5806634"/>
                <a:gd name="connsiteX10" fmla="*/ 4281760 w 5426043"/>
                <a:gd name="connsiteY10" fmla="*/ 1853260 h 5806634"/>
                <a:gd name="connsiteX11" fmla="*/ 4416873 w 5426043"/>
                <a:gd name="connsiteY11" fmla="*/ 1147576 h 5806634"/>
                <a:gd name="connsiteX12" fmla="*/ 4484533 w 5426043"/>
                <a:gd name="connsiteY12" fmla="*/ 653647 h 5806634"/>
                <a:gd name="connsiteX13" fmla="*/ 4063391 w 5426043"/>
                <a:gd name="connsiteY13" fmla="*/ 1013087 h 5806634"/>
                <a:gd name="connsiteX14" fmla="*/ 3488008 w 5426043"/>
                <a:gd name="connsiteY14" fmla="*/ 2079410 h 5806634"/>
                <a:gd name="connsiteX15" fmla="*/ 3287203 w 5426043"/>
                <a:gd name="connsiteY15" fmla="*/ 3173083 h 5806634"/>
                <a:gd name="connsiteX16" fmla="*/ 3292845 w 5426043"/>
                <a:gd name="connsiteY16" fmla="*/ 3857018 h 5806634"/>
                <a:gd name="connsiteX17" fmla="*/ 3192806 w 5426043"/>
                <a:gd name="connsiteY17" fmla="*/ 3606624 h 5806634"/>
                <a:gd name="connsiteX18" fmla="*/ 2932473 w 5426043"/>
                <a:gd name="connsiteY18" fmla="*/ 2724036 h 5806634"/>
                <a:gd name="connsiteX19" fmla="*/ 2399382 w 5426043"/>
                <a:gd name="connsiteY19" fmla="*/ 1393179 h 5806634"/>
                <a:gd name="connsiteX20" fmla="*/ 1918061 w 5426043"/>
                <a:gd name="connsiteY20" fmla="*/ 334605 h 5806634"/>
                <a:gd name="connsiteX21" fmla="*/ 1759700 w 5426043"/>
                <a:gd name="connsiteY21" fmla="*/ 46327 h 5806634"/>
                <a:gd name="connsiteX22" fmla="*/ 1504721 w 5426043"/>
                <a:gd name="connsiteY22" fmla="*/ 1179806 h 5806634"/>
                <a:gd name="connsiteX23" fmla="*/ 1919500 w 5426043"/>
                <a:gd name="connsiteY23" fmla="*/ 2508985 h 5806634"/>
                <a:gd name="connsiteX24" fmla="*/ 2511779 w 5426043"/>
                <a:gd name="connsiteY24" fmla="*/ 3676696 h 5806634"/>
                <a:gd name="connsiteX25" fmla="*/ 2507282 w 5426043"/>
                <a:gd name="connsiteY25" fmla="*/ 3842847 h 5806634"/>
                <a:gd name="connsiteX26" fmla="*/ 1259624 w 5426043"/>
                <a:gd name="connsiteY26" fmla="*/ 2329876 h 5806634"/>
                <a:gd name="connsiteX27" fmla="*/ 760003 w 5426043"/>
                <a:gd name="connsiteY27" fmla="*/ 1783121 h 5806634"/>
                <a:gd name="connsiteX28" fmla="*/ 213248 w 5426043"/>
                <a:gd name="connsiteY28" fmla="*/ 1274074 h 5806634"/>
                <a:gd name="connsiteX29" fmla="*/ 213248 w 5426043"/>
                <a:gd name="connsiteY29" fmla="*/ 1406049 h 5806634"/>
                <a:gd name="connsiteX30" fmla="*/ 694015 w 5426043"/>
                <a:gd name="connsiteY30" fmla="*/ 2744655 h 5806634"/>
                <a:gd name="connsiteX31" fmla="*/ 1253280 w 5426043"/>
                <a:gd name="connsiteY31" fmla="*/ 3774615 h 5806634"/>
                <a:gd name="connsiteX32" fmla="*/ 2015715 w 5426043"/>
                <a:gd name="connsiteY32" fmla="*/ 4415917 h 5806634"/>
                <a:gd name="connsiteX33" fmla="*/ 2631307 w 5426043"/>
                <a:gd name="connsiteY33" fmla="*/ 4738370 h 5806634"/>
                <a:gd name="connsiteX34" fmla="*/ 2175214 w 5426043"/>
                <a:gd name="connsiteY34" fmla="*/ 4769173 h 5806634"/>
                <a:gd name="connsiteX35" fmla="*/ 1502268 w 5426043"/>
                <a:gd name="connsiteY35" fmla="*/ 4555140 h 5806634"/>
                <a:gd name="connsiteX36" fmla="*/ 760003 w 5426043"/>
                <a:gd name="connsiteY36" fmla="*/ 3951286 h 5806634"/>
                <a:gd name="connsiteX37" fmla="*/ 260382 w 5426043"/>
                <a:gd name="connsiteY37" fmla="*/ 3055740 h 5806634"/>
                <a:gd name="connsiteX38" fmla="*/ 5859 w 5426043"/>
                <a:gd name="connsiteY38" fmla="*/ 2688094 h 5806634"/>
                <a:gd name="connsiteX39" fmla="*/ 109554 w 5426043"/>
                <a:gd name="connsiteY39" fmla="*/ 3281983 h 5806634"/>
                <a:gd name="connsiteX40" fmla="*/ 420638 w 5426043"/>
                <a:gd name="connsiteY40" fmla="*/ 4686577 h 5806634"/>
                <a:gd name="connsiteX41" fmla="*/ 967661 w 5426043"/>
                <a:gd name="connsiteY41" fmla="*/ 5270028 h 5806634"/>
                <a:gd name="connsiteX42" fmla="*/ 1523574 w 5426043"/>
                <a:gd name="connsiteY42" fmla="*/ 5525562 h 5806634"/>
                <a:gd name="connsiteX43" fmla="*/ 2471273 w 5426043"/>
                <a:gd name="connsiteY43" fmla="*/ 5605714 h 5806634"/>
                <a:gd name="connsiteX44" fmla="*/ 3230503 w 5426043"/>
                <a:gd name="connsiteY44" fmla="*/ 5381381 h 5806634"/>
                <a:gd name="connsiteX45" fmla="*/ 3394077 w 5426043"/>
                <a:gd name="connsiteY45" fmla="*/ 5495193 h 5806634"/>
                <a:gd name="connsiteX46" fmla="*/ 3504890 w 5426043"/>
                <a:gd name="connsiteY46" fmla="*/ 5806634 h 5806634"/>
                <a:gd name="connsiteX0" fmla="*/ 4361304 w 5426043"/>
                <a:gd name="connsiteY0" fmla="*/ 5609304 h 5806634"/>
                <a:gd name="connsiteX1" fmla="*/ 4231131 w 5426043"/>
                <a:gd name="connsiteY1" fmla="*/ 5215361 h 5806634"/>
                <a:gd name="connsiteX2" fmla="*/ 4286673 w 5426043"/>
                <a:gd name="connsiteY2" fmla="*/ 4899675 h 5806634"/>
                <a:gd name="connsiteX3" fmla="*/ 4689326 w 5426043"/>
                <a:gd name="connsiteY3" fmla="*/ 4520699 h 5806634"/>
                <a:gd name="connsiteX4" fmla="*/ 5058626 w 5426043"/>
                <a:gd name="connsiteY4" fmla="*/ 3564787 h 5806634"/>
                <a:gd name="connsiteX5" fmla="*/ 5416844 w 5426043"/>
                <a:gd name="connsiteY5" fmla="*/ 2499558 h 5806634"/>
                <a:gd name="connsiteX6" fmla="*/ 5253752 w 5426043"/>
                <a:gd name="connsiteY6" fmla="*/ 2511758 h 5806634"/>
                <a:gd name="connsiteX7" fmla="*/ 4564500 w 5426043"/>
                <a:gd name="connsiteY7" fmla="*/ 3073666 h 5806634"/>
                <a:gd name="connsiteX8" fmla="*/ 3980892 w 5426043"/>
                <a:gd name="connsiteY8" fmla="*/ 3974428 h 5806634"/>
                <a:gd name="connsiteX9" fmla="*/ 4040105 w 5426043"/>
                <a:gd name="connsiteY9" fmla="*/ 3319391 h 5806634"/>
                <a:gd name="connsiteX10" fmla="*/ 4281760 w 5426043"/>
                <a:gd name="connsiteY10" fmla="*/ 1853260 h 5806634"/>
                <a:gd name="connsiteX11" fmla="*/ 4416873 w 5426043"/>
                <a:gd name="connsiteY11" fmla="*/ 1147576 h 5806634"/>
                <a:gd name="connsiteX12" fmla="*/ 4484533 w 5426043"/>
                <a:gd name="connsiteY12" fmla="*/ 653647 h 5806634"/>
                <a:gd name="connsiteX13" fmla="*/ 4063391 w 5426043"/>
                <a:gd name="connsiteY13" fmla="*/ 1013087 h 5806634"/>
                <a:gd name="connsiteX14" fmla="*/ 3488008 w 5426043"/>
                <a:gd name="connsiteY14" fmla="*/ 2079410 h 5806634"/>
                <a:gd name="connsiteX15" fmla="*/ 3287203 w 5426043"/>
                <a:gd name="connsiteY15" fmla="*/ 3173083 h 5806634"/>
                <a:gd name="connsiteX16" fmla="*/ 3292845 w 5426043"/>
                <a:gd name="connsiteY16" fmla="*/ 3857018 h 5806634"/>
                <a:gd name="connsiteX17" fmla="*/ 3192806 w 5426043"/>
                <a:gd name="connsiteY17" fmla="*/ 3606624 h 5806634"/>
                <a:gd name="connsiteX18" fmla="*/ 2932473 w 5426043"/>
                <a:gd name="connsiteY18" fmla="*/ 2724036 h 5806634"/>
                <a:gd name="connsiteX19" fmla="*/ 2399382 w 5426043"/>
                <a:gd name="connsiteY19" fmla="*/ 1393179 h 5806634"/>
                <a:gd name="connsiteX20" fmla="*/ 1918061 w 5426043"/>
                <a:gd name="connsiteY20" fmla="*/ 334605 h 5806634"/>
                <a:gd name="connsiteX21" fmla="*/ 1759700 w 5426043"/>
                <a:gd name="connsiteY21" fmla="*/ 46327 h 5806634"/>
                <a:gd name="connsiteX22" fmla="*/ 1504721 w 5426043"/>
                <a:gd name="connsiteY22" fmla="*/ 1179806 h 5806634"/>
                <a:gd name="connsiteX23" fmla="*/ 1919500 w 5426043"/>
                <a:gd name="connsiteY23" fmla="*/ 2508985 h 5806634"/>
                <a:gd name="connsiteX24" fmla="*/ 2511779 w 5426043"/>
                <a:gd name="connsiteY24" fmla="*/ 3676696 h 5806634"/>
                <a:gd name="connsiteX25" fmla="*/ 2507282 w 5426043"/>
                <a:gd name="connsiteY25" fmla="*/ 3842847 h 5806634"/>
                <a:gd name="connsiteX26" fmla="*/ 1259624 w 5426043"/>
                <a:gd name="connsiteY26" fmla="*/ 2329876 h 5806634"/>
                <a:gd name="connsiteX27" fmla="*/ 760003 w 5426043"/>
                <a:gd name="connsiteY27" fmla="*/ 1783121 h 5806634"/>
                <a:gd name="connsiteX28" fmla="*/ 213248 w 5426043"/>
                <a:gd name="connsiteY28" fmla="*/ 1274074 h 5806634"/>
                <a:gd name="connsiteX29" fmla="*/ 213248 w 5426043"/>
                <a:gd name="connsiteY29" fmla="*/ 1406049 h 5806634"/>
                <a:gd name="connsiteX30" fmla="*/ 694015 w 5426043"/>
                <a:gd name="connsiteY30" fmla="*/ 2744655 h 5806634"/>
                <a:gd name="connsiteX31" fmla="*/ 1253280 w 5426043"/>
                <a:gd name="connsiteY31" fmla="*/ 3774615 h 5806634"/>
                <a:gd name="connsiteX32" fmla="*/ 2015715 w 5426043"/>
                <a:gd name="connsiteY32" fmla="*/ 4415917 h 5806634"/>
                <a:gd name="connsiteX33" fmla="*/ 2631307 w 5426043"/>
                <a:gd name="connsiteY33" fmla="*/ 4738370 h 5806634"/>
                <a:gd name="connsiteX34" fmla="*/ 2175214 w 5426043"/>
                <a:gd name="connsiteY34" fmla="*/ 4769173 h 5806634"/>
                <a:gd name="connsiteX35" fmla="*/ 1502268 w 5426043"/>
                <a:gd name="connsiteY35" fmla="*/ 4555140 h 5806634"/>
                <a:gd name="connsiteX36" fmla="*/ 760003 w 5426043"/>
                <a:gd name="connsiteY36" fmla="*/ 3951286 h 5806634"/>
                <a:gd name="connsiteX37" fmla="*/ 260382 w 5426043"/>
                <a:gd name="connsiteY37" fmla="*/ 3055740 h 5806634"/>
                <a:gd name="connsiteX38" fmla="*/ 5859 w 5426043"/>
                <a:gd name="connsiteY38" fmla="*/ 2688094 h 5806634"/>
                <a:gd name="connsiteX39" fmla="*/ 109554 w 5426043"/>
                <a:gd name="connsiteY39" fmla="*/ 3281983 h 5806634"/>
                <a:gd name="connsiteX40" fmla="*/ 420638 w 5426043"/>
                <a:gd name="connsiteY40" fmla="*/ 4686577 h 5806634"/>
                <a:gd name="connsiteX41" fmla="*/ 967661 w 5426043"/>
                <a:gd name="connsiteY41" fmla="*/ 5270028 h 5806634"/>
                <a:gd name="connsiteX42" fmla="*/ 1523574 w 5426043"/>
                <a:gd name="connsiteY42" fmla="*/ 5525562 h 5806634"/>
                <a:gd name="connsiteX43" fmla="*/ 2471273 w 5426043"/>
                <a:gd name="connsiteY43" fmla="*/ 5605714 h 5806634"/>
                <a:gd name="connsiteX44" fmla="*/ 3230503 w 5426043"/>
                <a:gd name="connsiteY44" fmla="*/ 5381381 h 5806634"/>
                <a:gd name="connsiteX45" fmla="*/ 3457681 w 5426043"/>
                <a:gd name="connsiteY45" fmla="*/ 5473536 h 5806634"/>
                <a:gd name="connsiteX46" fmla="*/ 3504890 w 5426043"/>
                <a:gd name="connsiteY46" fmla="*/ 5806634 h 5806634"/>
                <a:gd name="connsiteX0" fmla="*/ 4361304 w 5426043"/>
                <a:gd name="connsiteY0" fmla="*/ 5609304 h 5806634"/>
                <a:gd name="connsiteX1" fmla="*/ 4231131 w 5426043"/>
                <a:gd name="connsiteY1" fmla="*/ 5215361 h 5806634"/>
                <a:gd name="connsiteX2" fmla="*/ 4286673 w 5426043"/>
                <a:gd name="connsiteY2" fmla="*/ 4899675 h 5806634"/>
                <a:gd name="connsiteX3" fmla="*/ 4689326 w 5426043"/>
                <a:gd name="connsiteY3" fmla="*/ 4520699 h 5806634"/>
                <a:gd name="connsiteX4" fmla="*/ 5058626 w 5426043"/>
                <a:gd name="connsiteY4" fmla="*/ 3564787 h 5806634"/>
                <a:gd name="connsiteX5" fmla="*/ 5416844 w 5426043"/>
                <a:gd name="connsiteY5" fmla="*/ 2499558 h 5806634"/>
                <a:gd name="connsiteX6" fmla="*/ 5253752 w 5426043"/>
                <a:gd name="connsiteY6" fmla="*/ 2511758 h 5806634"/>
                <a:gd name="connsiteX7" fmla="*/ 4564500 w 5426043"/>
                <a:gd name="connsiteY7" fmla="*/ 3073666 h 5806634"/>
                <a:gd name="connsiteX8" fmla="*/ 3980892 w 5426043"/>
                <a:gd name="connsiteY8" fmla="*/ 3974428 h 5806634"/>
                <a:gd name="connsiteX9" fmla="*/ 4040105 w 5426043"/>
                <a:gd name="connsiteY9" fmla="*/ 3319391 h 5806634"/>
                <a:gd name="connsiteX10" fmla="*/ 4281760 w 5426043"/>
                <a:gd name="connsiteY10" fmla="*/ 1853260 h 5806634"/>
                <a:gd name="connsiteX11" fmla="*/ 4416873 w 5426043"/>
                <a:gd name="connsiteY11" fmla="*/ 1147576 h 5806634"/>
                <a:gd name="connsiteX12" fmla="*/ 4484533 w 5426043"/>
                <a:gd name="connsiteY12" fmla="*/ 653647 h 5806634"/>
                <a:gd name="connsiteX13" fmla="*/ 4063391 w 5426043"/>
                <a:gd name="connsiteY13" fmla="*/ 1013087 h 5806634"/>
                <a:gd name="connsiteX14" fmla="*/ 3488008 w 5426043"/>
                <a:gd name="connsiteY14" fmla="*/ 2079410 h 5806634"/>
                <a:gd name="connsiteX15" fmla="*/ 3287203 w 5426043"/>
                <a:gd name="connsiteY15" fmla="*/ 3173083 h 5806634"/>
                <a:gd name="connsiteX16" fmla="*/ 3292845 w 5426043"/>
                <a:gd name="connsiteY16" fmla="*/ 3857018 h 5806634"/>
                <a:gd name="connsiteX17" fmla="*/ 3192806 w 5426043"/>
                <a:gd name="connsiteY17" fmla="*/ 3606624 h 5806634"/>
                <a:gd name="connsiteX18" fmla="*/ 2932473 w 5426043"/>
                <a:gd name="connsiteY18" fmla="*/ 2724036 h 5806634"/>
                <a:gd name="connsiteX19" fmla="*/ 2399382 w 5426043"/>
                <a:gd name="connsiteY19" fmla="*/ 1393179 h 5806634"/>
                <a:gd name="connsiteX20" fmla="*/ 1918061 w 5426043"/>
                <a:gd name="connsiteY20" fmla="*/ 334605 h 5806634"/>
                <a:gd name="connsiteX21" fmla="*/ 1759700 w 5426043"/>
                <a:gd name="connsiteY21" fmla="*/ 46327 h 5806634"/>
                <a:gd name="connsiteX22" fmla="*/ 1504721 w 5426043"/>
                <a:gd name="connsiteY22" fmla="*/ 1179806 h 5806634"/>
                <a:gd name="connsiteX23" fmla="*/ 1919500 w 5426043"/>
                <a:gd name="connsiteY23" fmla="*/ 2508985 h 5806634"/>
                <a:gd name="connsiteX24" fmla="*/ 2511779 w 5426043"/>
                <a:gd name="connsiteY24" fmla="*/ 3676696 h 5806634"/>
                <a:gd name="connsiteX25" fmla="*/ 2507282 w 5426043"/>
                <a:gd name="connsiteY25" fmla="*/ 3842847 h 5806634"/>
                <a:gd name="connsiteX26" fmla="*/ 1259624 w 5426043"/>
                <a:gd name="connsiteY26" fmla="*/ 2329876 h 5806634"/>
                <a:gd name="connsiteX27" fmla="*/ 760003 w 5426043"/>
                <a:gd name="connsiteY27" fmla="*/ 1783121 h 5806634"/>
                <a:gd name="connsiteX28" fmla="*/ 213248 w 5426043"/>
                <a:gd name="connsiteY28" fmla="*/ 1274074 h 5806634"/>
                <a:gd name="connsiteX29" fmla="*/ 213248 w 5426043"/>
                <a:gd name="connsiteY29" fmla="*/ 1406049 h 5806634"/>
                <a:gd name="connsiteX30" fmla="*/ 694015 w 5426043"/>
                <a:gd name="connsiteY30" fmla="*/ 2744655 h 5806634"/>
                <a:gd name="connsiteX31" fmla="*/ 1253280 w 5426043"/>
                <a:gd name="connsiteY31" fmla="*/ 3774615 h 5806634"/>
                <a:gd name="connsiteX32" fmla="*/ 2015715 w 5426043"/>
                <a:gd name="connsiteY32" fmla="*/ 4415917 h 5806634"/>
                <a:gd name="connsiteX33" fmla="*/ 2631307 w 5426043"/>
                <a:gd name="connsiteY33" fmla="*/ 4738370 h 5806634"/>
                <a:gd name="connsiteX34" fmla="*/ 2175214 w 5426043"/>
                <a:gd name="connsiteY34" fmla="*/ 4769173 h 5806634"/>
                <a:gd name="connsiteX35" fmla="*/ 1502268 w 5426043"/>
                <a:gd name="connsiteY35" fmla="*/ 4555140 h 5806634"/>
                <a:gd name="connsiteX36" fmla="*/ 760003 w 5426043"/>
                <a:gd name="connsiteY36" fmla="*/ 3951286 h 5806634"/>
                <a:gd name="connsiteX37" fmla="*/ 260382 w 5426043"/>
                <a:gd name="connsiteY37" fmla="*/ 3055740 h 5806634"/>
                <a:gd name="connsiteX38" fmla="*/ 5859 w 5426043"/>
                <a:gd name="connsiteY38" fmla="*/ 2688094 h 5806634"/>
                <a:gd name="connsiteX39" fmla="*/ 109554 w 5426043"/>
                <a:gd name="connsiteY39" fmla="*/ 3281983 h 5806634"/>
                <a:gd name="connsiteX40" fmla="*/ 420638 w 5426043"/>
                <a:gd name="connsiteY40" fmla="*/ 4686577 h 5806634"/>
                <a:gd name="connsiteX41" fmla="*/ 967661 w 5426043"/>
                <a:gd name="connsiteY41" fmla="*/ 5270028 h 5806634"/>
                <a:gd name="connsiteX42" fmla="*/ 1523574 w 5426043"/>
                <a:gd name="connsiteY42" fmla="*/ 5525562 h 5806634"/>
                <a:gd name="connsiteX43" fmla="*/ 2471273 w 5426043"/>
                <a:gd name="connsiteY43" fmla="*/ 5605714 h 5806634"/>
                <a:gd name="connsiteX44" fmla="*/ 3242901 w 5426043"/>
                <a:gd name="connsiteY44" fmla="*/ 5427626 h 5806634"/>
                <a:gd name="connsiteX45" fmla="*/ 3457681 w 5426043"/>
                <a:gd name="connsiteY45" fmla="*/ 5473536 h 5806634"/>
                <a:gd name="connsiteX46" fmla="*/ 3504890 w 5426043"/>
                <a:gd name="connsiteY46" fmla="*/ 5806634 h 5806634"/>
                <a:gd name="connsiteX0" fmla="*/ 4361304 w 5426043"/>
                <a:gd name="connsiteY0" fmla="*/ 5609304 h 5806634"/>
                <a:gd name="connsiteX1" fmla="*/ 4231131 w 5426043"/>
                <a:gd name="connsiteY1" fmla="*/ 5215361 h 5806634"/>
                <a:gd name="connsiteX2" fmla="*/ 4286673 w 5426043"/>
                <a:gd name="connsiteY2" fmla="*/ 4899675 h 5806634"/>
                <a:gd name="connsiteX3" fmla="*/ 4689326 w 5426043"/>
                <a:gd name="connsiteY3" fmla="*/ 4520699 h 5806634"/>
                <a:gd name="connsiteX4" fmla="*/ 5058626 w 5426043"/>
                <a:gd name="connsiteY4" fmla="*/ 3564787 h 5806634"/>
                <a:gd name="connsiteX5" fmla="*/ 5416844 w 5426043"/>
                <a:gd name="connsiteY5" fmla="*/ 2499558 h 5806634"/>
                <a:gd name="connsiteX6" fmla="*/ 5253752 w 5426043"/>
                <a:gd name="connsiteY6" fmla="*/ 2511758 h 5806634"/>
                <a:gd name="connsiteX7" fmla="*/ 4564500 w 5426043"/>
                <a:gd name="connsiteY7" fmla="*/ 3073666 h 5806634"/>
                <a:gd name="connsiteX8" fmla="*/ 3980892 w 5426043"/>
                <a:gd name="connsiteY8" fmla="*/ 3974428 h 5806634"/>
                <a:gd name="connsiteX9" fmla="*/ 4040105 w 5426043"/>
                <a:gd name="connsiteY9" fmla="*/ 3319391 h 5806634"/>
                <a:gd name="connsiteX10" fmla="*/ 4281760 w 5426043"/>
                <a:gd name="connsiteY10" fmla="*/ 1853260 h 5806634"/>
                <a:gd name="connsiteX11" fmla="*/ 4416873 w 5426043"/>
                <a:gd name="connsiteY11" fmla="*/ 1147576 h 5806634"/>
                <a:gd name="connsiteX12" fmla="*/ 4484533 w 5426043"/>
                <a:gd name="connsiteY12" fmla="*/ 653647 h 5806634"/>
                <a:gd name="connsiteX13" fmla="*/ 4063391 w 5426043"/>
                <a:gd name="connsiteY13" fmla="*/ 1013087 h 5806634"/>
                <a:gd name="connsiteX14" fmla="*/ 3488008 w 5426043"/>
                <a:gd name="connsiteY14" fmla="*/ 2079410 h 5806634"/>
                <a:gd name="connsiteX15" fmla="*/ 3287203 w 5426043"/>
                <a:gd name="connsiteY15" fmla="*/ 3173083 h 5806634"/>
                <a:gd name="connsiteX16" fmla="*/ 3292845 w 5426043"/>
                <a:gd name="connsiteY16" fmla="*/ 3857018 h 5806634"/>
                <a:gd name="connsiteX17" fmla="*/ 3192806 w 5426043"/>
                <a:gd name="connsiteY17" fmla="*/ 3606624 h 5806634"/>
                <a:gd name="connsiteX18" fmla="*/ 2932473 w 5426043"/>
                <a:gd name="connsiteY18" fmla="*/ 2724036 h 5806634"/>
                <a:gd name="connsiteX19" fmla="*/ 2399382 w 5426043"/>
                <a:gd name="connsiteY19" fmla="*/ 1393179 h 5806634"/>
                <a:gd name="connsiteX20" fmla="*/ 1918061 w 5426043"/>
                <a:gd name="connsiteY20" fmla="*/ 334605 h 5806634"/>
                <a:gd name="connsiteX21" fmla="*/ 1759700 w 5426043"/>
                <a:gd name="connsiteY21" fmla="*/ 46327 h 5806634"/>
                <a:gd name="connsiteX22" fmla="*/ 1504721 w 5426043"/>
                <a:gd name="connsiteY22" fmla="*/ 1179806 h 5806634"/>
                <a:gd name="connsiteX23" fmla="*/ 1919500 w 5426043"/>
                <a:gd name="connsiteY23" fmla="*/ 2508985 h 5806634"/>
                <a:gd name="connsiteX24" fmla="*/ 2511779 w 5426043"/>
                <a:gd name="connsiteY24" fmla="*/ 3676696 h 5806634"/>
                <a:gd name="connsiteX25" fmla="*/ 2507282 w 5426043"/>
                <a:gd name="connsiteY25" fmla="*/ 3842847 h 5806634"/>
                <a:gd name="connsiteX26" fmla="*/ 1259624 w 5426043"/>
                <a:gd name="connsiteY26" fmla="*/ 2329876 h 5806634"/>
                <a:gd name="connsiteX27" fmla="*/ 760003 w 5426043"/>
                <a:gd name="connsiteY27" fmla="*/ 1783121 h 5806634"/>
                <a:gd name="connsiteX28" fmla="*/ 213248 w 5426043"/>
                <a:gd name="connsiteY28" fmla="*/ 1274074 h 5806634"/>
                <a:gd name="connsiteX29" fmla="*/ 213248 w 5426043"/>
                <a:gd name="connsiteY29" fmla="*/ 1406049 h 5806634"/>
                <a:gd name="connsiteX30" fmla="*/ 694015 w 5426043"/>
                <a:gd name="connsiteY30" fmla="*/ 2744655 h 5806634"/>
                <a:gd name="connsiteX31" fmla="*/ 1253280 w 5426043"/>
                <a:gd name="connsiteY31" fmla="*/ 3774615 h 5806634"/>
                <a:gd name="connsiteX32" fmla="*/ 2015715 w 5426043"/>
                <a:gd name="connsiteY32" fmla="*/ 4415917 h 5806634"/>
                <a:gd name="connsiteX33" fmla="*/ 2631307 w 5426043"/>
                <a:gd name="connsiteY33" fmla="*/ 4738370 h 5806634"/>
                <a:gd name="connsiteX34" fmla="*/ 2175214 w 5426043"/>
                <a:gd name="connsiteY34" fmla="*/ 4769173 h 5806634"/>
                <a:gd name="connsiteX35" fmla="*/ 1502268 w 5426043"/>
                <a:gd name="connsiteY35" fmla="*/ 4555140 h 5806634"/>
                <a:gd name="connsiteX36" fmla="*/ 760003 w 5426043"/>
                <a:gd name="connsiteY36" fmla="*/ 3951286 h 5806634"/>
                <a:gd name="connsiteX37" fmla="*/ 260382 w 5426043"/>
                <a:gd name="connsiteY37" fmla="*/ 3055740 h 5806634"/>
                <a:gd name="connsiteX38" fmla="*/ 5859 w 5426043"/>
                <a:gd name="connsiteY38" fmla="*/ 2688094 h 5806634"/>
                <a:gd name="connsiteX39" fmla="*/ 109554 w 5426043"/>
                <a:gd name="connsiteY39" fmla="*/ 3281983 h 5806634"/>
                <a:gd name="connsiteX40" fmla="*/ 420638 w 5426043"/>
                <a:gd name="connsiteY40" fmla="*/ 4686577 h 5806634"/>
                <a:gd name="connsiteX41" fmla="*/ 967661 w 5426043"/>
                <a:gd name="connsiteY41" fmla="*/ 5270028 h 5806634"/>
                <a:gd name="connsiteX42" fmla="*/ 1523574 w 5426043"/>
                <a:gd name="connsiteY42" fmla="*/ 5525562 h 5806634"/>
                <a:gd name="connsiteX43" fmla="*/ 2471273 w 5426043"/>
                <a:gd name="connsiteY43" fmla="*/ 5605714 h 5806634"/>
                <a:gd name="connsiteX44" fmla="*/ 3242901 w 5426043"/>
                <a:gd name="connsiteY44" fmla="*/ 5427626 h 5806634"/>
                <a:gd name="connsiteX45" fmla="*/ 3409946 w 5426043"/>
                <a:gd name="connsiteY45" fmla="*/ 5523928 h 5806634"/>
                <a:gd name="connsiteX46" fmla="*/ 3504890 w 5426043"/>
                <a:gd name="connsiteY46" fmla="*/ 5806634 h 5806634"/>
                <a:gd name="connsiteX0" fmla="*/ 4361304 w 5426043"/>
                <a:gd name="connsiteY0" fmla="*/ 5609304 h 5806634"/>
                <a:gd name="connsiteX1" fmla="*/ 4231131 w 5426043"/>
                <a:gd name="connsiteY1" fmla="*/ 5215361 h 5806634"/>
                <a:gd name="connsiteX2" fmla="*/ 4286673 w 5426043"/>
                <a:gd name="connsiteY2" fmla="*/ 4899675 h 5806634"/>
                <a:gd name="connsiteX3" fmla="*/ 4689326 w 5426043"/>
                <a:gd name="connsiteY3" fmla="*/ 4520699 h 5806634"/>
                <a:gd name="connsiteX4" fmla="*/ 5058626 w 5426043"/>
                <a:gd name="connsiteY4" fmla="*/ 3564787 h 5806634"/>
                <a:gd name="connsiteX5" fmla="*/ 5416844 w 5426043"/>
                <a:gd name="connsiteY5" fmla="*/ 2499558 h 5806634"/>
                <a:gd name="connsiteX6" fmla="*/ 5253752 w 5426043"/>
                <a:gd name="connsiteY6" fmla="*/ 2511758 h 5806634"/>
                <a:gd name="connsiteX7" fmla="*/ 4564500 w 5426043"/>
                <a:gd name="connsiteY7" fmla="*/ 3073666 h 5806634"/>
                <a:gd name="connsiteX8" fmla="*/ 3980892 w 5426043"/>
                <a:gd name="connsiteY8" fmla="*/ 3974428 h 5806634"/>
                <a:gd name="connsiteX9" fmla="*/ 4040105 w 5426043"/>
                <a:gd name="connsiteY9" fmla="*/ 3319391 h 5806634"/>
                <a:gd name="connsiteX10" fmla="*/ 4281760 w 5426043"/>
                <a:gd name="connsiteY10" fmla="*/ 1853260 h 5806634"/>
                <a:gd name="connsiteX11" fmla="*/ 4416873 w 5426043"/>
                <a:gd name="connsiteY11" fmla="*/ 1147576 h 5806634"/>
                <a:gd name="connsiteX12" fmla="*/ 4484533 w 5426043"/>
                <a:gd name="connsiteY12" fmla="*/ 653647 h 5806634"/>
                <a:gd name="connsiteX13" fmla="*/ 4063391 w 5426043"/>
                <a:gd name="connsiteY13" fmla="*/ 1013087 h 5806634"/>
                <a:gd name="connsiteX14" fmla="*/ 3488008 w 5426043"/>
                <a:gd name="connsiteY14" fmla="*/ 2079410 h 5806634"/>
                <a:gd name="connsiteX15" fmla="*/ 3287203 w 5426043"/>
                <a:gd name="connsiteY15" fmla="*/ 3173083 h 5806634"/>
                <a:gd name="connsiteX16" fmla="*/ 3292845 w 5426043"/>
                <a:gd name="connsiteY16" fmla="*/ 3857018 h 5806634"/>
                <a:gd name="connsiteX17" fmla="*/ 3192806 w 5426043"/>
                <a:gd name="connsiteY17" fmla="*/ 3606624 h 5806634"/>
                <a:gd name="connsiteX18" fmla="*/ 2932473 w 5426043"/>
                <a:gd name="connsiteY18" fmla="*/ 2724036 h 5806634"/>
                <a:gd name="connsiteX19" fmla="*/ 2399382 w 5426043"/>
                <a:gd name="connsiteY19" fmla="*/ 1393179 h 5806634"/>
                <a:gd name="connsiteX20" fmla="*/ 1918061 w 5426043"/>
                <a:gd name="connsiteY20" fmla="*/ 334605 h 5806634"/>
                <a:gd name="connsiteX21" fmla="*/ 1759700 w 5426043"/>
                <a:gd name="connsiteY21" fmla="*/ 46327 h 5806634"/>
                <a:gd name="connsiteX22" fmla="*/ 1504721 w 5426043"/>
                <a:gd name="connsiteY22" fmla="*/ 1179806 h 5806634"/>
                <a:gd name="connsiteX23" fmla="*/ 1919500 w 5426043"/>
                <a:gd name="connsiteY23" fmla="*/ 2508985 h 5806634"/>
                <a:gd name="connsiteX24" fmla="*/ 2511779 w 5426043"/>
                <a:gd name="connsiteY24" fmla="*/ 3676696 h 5806634"/>
                <a:gd name="connsiteX25" fmla="*/ 2507282 w 5426043"/>
                <a:gd name="connsiteY25" fmla="*/ 3842847 h 5806634"/>
                <a:gd name="connsiteX26" fmla="*/ 1259624 w 5426043"/>
                <a:gd name="connsiteY26" fmla="*/ 2329876 h 5806634"/>
                <a:gd name="connsiteX27" fmla="*/ 760003 w 5426043"/>
                <a:gd name="connsiteY27" fmla="*/ 1783121 h 5806634"/>
                <a:gd name="connsiteX28" fmla="*/ 213248 w 5426043"/>
                <a:gd name="connsiteY28" fmla="*/ 1274074 h 5806634"/>
                <a:gd name="connsiteX29" fmla="*/ 213248 w 5426043"/>
                <a:gd name="connsiteY29" fmla="*/ 1406049 h 5806634"/>
                <a:gd name="connsiteX30" fmla="*/ 694015 w 5426043"/>
                <a:gd name="connsiteY30" fmla="*/ 2744655 h 5806634"/>
                <a:gd name="connsiteX31" fmla="*/ 1253280 w 5426043"/>
                <a:gd name="connsiteY31" fmla="*/ 3774615 h 5806634"/>
                <a:gd name="connsiteX32" fmla="*/ 2015715 w 5426043"/>
                <a:gd name="connsiteY32" fmla="*/ 4415917 h 5806634"/>
                <a:gd name="connsiteX33" fmla="*/ 2631307 w 5426043"/>
                <a:gd name="connsiteY33" fmla="*/ 4738370 h 5806634"/>
                <a:gd name="connsiteX34" fmla="*/ 2175214 w 5426043"/>
                <a:gd name="connsiteY34" fmla="*/ 4769173 h 5806634"/>
                <a:gd name="connsiteX35" fmla="*/ 1502268 w 5426043"/>
                <a:gd name="connsiteY35" fmla="*/ 4555140 h 5806634"/>
                <a:gd name="connsiteX36" fmla="*/ 760003 w 5426043"/>
                <a:gd name="connsiteY36" fmla="*/ 3951286 h 5806634"/>
                <a:gd name="connsiteX37" fmla="*/ 260382 w 5426043"/>
                <a:gd name="connsiteY37" fmla="*/ 3055740 h 5806634"/>
                <a:gd name="connsiteX38" fmla="*/ 5859 w 5426043"/>
                <a:gd name="connsiteY38" fmla="*/ 2688094 h 5806634"/>
                <a:gd name="connsiteX39" fmla="*/ 109554 w 5426043"/>
                <a:gd name="connsiteY39" fmla="*/ 3281983 h 5806634"/>
                <a:gd name="connsiteX40" fmla="*/ 420638 w 5426043"/>
                <a:gd name="connsiteY40" fmla="*/ 4686577 h 5806634"/>
                <a:gd name="connsiteX41" fmla="*/ 967661 w 5426043"/>
                <a:gd name="connsiteY41" fmla="*/ 5270028 h 5806634"/>
                <a:gd name="connsiteX42" fmla="*/ 1523574 w 5426043"/>
                <a:gd name="connsiteY42" fmla="*/ 5525562 h 5806634"/>
                <a:gd name="connsiteX43" fmla="*/ 2471273 w 5426043"/>
                <a:gd name="connsiteY43" fmla="*/ 5605714 h 5806634"/>
                <a:gd name="connsiteX44" fmla="*/ 3242901 w 5426043"/>
                <a:gd name="connsiteY44" fmla="*/ 5427626 h 5806634"/>
                <a:gd name="connsiteX45" fmla="*/ 3409946 w 5426043"/>
                <a:gd name="connsiteY45" fmla="*/ 5523928 h 5806634"/>
                <a:gd name="connsiteX46" fmla="*/ 3504890 w 5426043"/>
                <a:gd name="connsiteY46" fmla="*/ 5806634 h 5806634"/>
                <a:gd name="connsiteX0" fmla="*/ 4361304 w 5426043"/>
                <a:gd name="connsiteY0" fmla="*/ 5609304 h 5806634"/>
                <a:gd name="connsiteX1" fmla="*/ 4231131 w 5426043"/>
                <a:gd name="connsiteY1" fmla="*/ 5215361 h 5806634"/>
                <a:gd name="connsiteX2" fmla="*/ 4286673 w 5426043"/>
                <a:gd name="connsiteY2" fmla="*/ 4899675 h 5806634"/>
                <a:gd name="connsiteX3" fmla="*/ 4689326 w 5426043"/>
                <a:gd name="connsiteY3" fmla="*/ 4520699 h 5806634"/>
                <a:gd name="connsiteX4" fmla="*/ 5058626 w 5426043"/>
                <a:gd name="connsiteY4" fmla="*/ 3564787 h 5806634"/>
                <a:gd name="connsiteX5" fmla="*/ 5416844 w 5426043"/>
                <a:gd name="connsiteY5" fmla="*/ 2499558 h 5806634"/>
                <a:gd name="connsiteX6" fmla="*/ 5253752 w 5426043"/>
                <a:gd name="connsiteY6" fmla="*/ 2511758 h 5806634"/>
                <a:gd name="connsiteX7" fmla="*/ 4564500 w 5426043"/>
                <a:gd name="connsiteY7" fmla="*/ 3073666 h 5806634"/>
                <a:gd name="connsiteX8" fmla="*/ 3980892 w 5426043"/>
                <a:gd name="connsiteY8" fmla="*/ 3974428 h 5806634"/>
                <a:gd name="connsiteX9" fmla="*/ 4040105 w 5426043"/>
                <a:gd name="connsiteY9" fmla="*/ 3319391 h 5806634"/>
                <a:gd name="connsiteX10" fmla="*/ 4281760 w 5426043"/>
                <a:gd name="connsiteY10" fmla="*/ 1853260 h 5806634"/>
                <a:gd name="connsiteX11" fmla="*/ 4416873 w 5426043"/>
                <a:gd name="connsiteY11" fmla="*/ 1147576 h 5806634"/>
                <a:gd name="connsiteX12" fmla="*/ 4484533 w 5426043"/>
                <a:gd name="connsiteY12" fmla="*/ 653647 h 5806634"/>
                <a:gd name="connsiteX13" fmla="*/ 4063391 w 5426043"/>
                <a:gd name="connsiteY13" fmla="*/ 1013087 h 5806634"/>
                <a:gd name="connsiteX14" fmla="*/ 3488008 w 5426043"/>
                <a:gd name="connsiteY14" fmla="*/ 2079410 h 5806634"/>
                <a:gd name="connsiteX15" fmla="*/ 3287203 w 5426043"/>
                <a:gd name="connsiteY15" fmla="*/ 3173083 h 5806634"/>
                <a:gd name="connsiteX16" fmla="*/ 3292845 w 5426043"/>
                <a:gd name="connsiteY16" fmla="*/ 3857018 h 5806634"/>
                <a:gd name="connsiteX17" fmla="*/ 3192806 w 5426043"/>
                <a:gd name="connsiteY17" fmla="*/ 3606624 h 5806634"/>
                <a:gd name="connsiteX18" fmla="*/ 2932473 w 5426043"/>
                <a:gd name="connsiteY18" fmla="*/ 2724036 h 5806634"/>
                <a:gd name="connsiteX19" fmla="*/ 2399382 w 5426043"/>
                <a:gd name="connsiteY19" fmla="*/ 1393179 h 5806634"/>
                <a:gd name="connsiteX20" fmla="*/ 1918061 w 5426043"/>
                <a:gd name="connsiteY20" fmla="*/ 334605 h 5806634"/>
                <a:gd name="connsiteX21" fmla="*/ 1759700 w 5426043"/>
                <a:gd name="connsiteY21" fmla="*/ 46327 h 5806634"/>
                <a:gd name="connsiteX22" fmla="*/ 1504721 w 5426043"/>
                <a:gd name="connsiteY22" fmla="*/ 1179806 h 5806634"/>
                <a:gd name="connsiteX23" fmla="*/ 1919500 w 5426043"/>
                <a:gd name="connsiteY23" fmla="*/ 2508985 h 5806634"/>
                <a:gd name="connsiteX24" fmla="*/ 2511779 w 5426043"/>
                <a:gd name="connsiteY24" fmla="*/ 3676696 h 5806634"/>
                <a:gd name="connsiteX25" fmla="*/ 2507282 w 5426043"/>
                <a:gd name="connsiteY25" fmla="*/ 3842847 h 5806634"/>
                <a:gd name="connsiteX26" fmla="*/ 1259624 w 5426043"/>
                <a:gd name="connsiteY26" fmla="*/ 2329876 h 5806634"/>
                <a:gd name="connsiteX27" fmla="*/ 760003 w 5426043"/>
                <a:gd name="connsiteY27" fmla="*/ 1783121 h 5806634"/>
                <a:gd name="connsiteX28" fmla="*/ 213248 w 5426043"/>
                <a:gd name="connsiteY28" fmla="*/ 1274074 h 5806634"/>
                <a:gd name="connsiteX29" fmla="*/ 213248 w 5426043"/>
                <a:gd name="connsiteY29" fmla="*/ 1406049 h 5806634"/>
                <a:gd name="connsiteX30" fmla="*/ 694015 w 5426043"/>
                <a:gd name="connsiteY30" fmla="*/ 2744655 h 5806634"/>
                <a:gd name="connsiteX31" fmla="*/ 1253280 w 5426043"/>
                <a:gd name="connsiteY31" fmla="*/ 3774615 h 5806634"/>
                <a:gd name="connsiteX32" fmla="*/ 2015715 w 5426043"/>
                <a:gd name="connsiteY32" fmla="*/ 4415917 h 5806634"/>
                <a:gd name="connsiteX33" fmla="*/ 2631307 w 5426043"/>
                <a:gd name="connsiteY33" fmla="*/ 4738370 h 5806634"/>
                <a:gd name="connsiteX34" fmla="*/ 2175214 w 5426043"/>
                <a:gd name="connsiteY34" fmla="*/ 4769173 h 5806634"/>
                <a:gd name="connsiteX35" fmla="*/ 1502268 w 5426043"/>
                <a:gd name="connsiteY35" fmla="*/ 4555140 h 5806634"/>
                <a:gd name="connsiteX36" fmla="*/ 760003 w 5426043"/>
                <a:gd name="connsiteY36" fmla="*/ 3951286 h 5806634"/>
                <a:gd name="connsiteX37" fmla="*/ 260382 w 5426043"/>
                <a:gd name="connsiteY37" fmla="*/ 3055740 h 5806634"/>
                <a:gd name="connsiteX38" fmla="*/ 5859 w 5426043"/>
                <a:gd name="connsiteY38" fmla="*/ 2688094 h 5806634"/>
                <a:gd name="connsiteX39" fmla="*/ 109554 w 5426043"/>
                <a:gd name="connsiteY39" fmla="*/ 3281983 h 5806634"/>
                <a:gd name="connsiteX40" fmla="*/ 420638 w 5426043"/>
                <a:gd name="connsiteY40" fmla="*/ 4686577 h 5806634"/>
                <a:gd name="connsiteX41" fmla="*/ 967661 w 5426043"/>
                <a:gd name="connsiteY41" fmla="*/ 5270028 h 5806634"/>
                <a:gd name="connsiteX42" fmla="*/ 1523574 w 5426043"/>
                <a:gd name="connsiteY42" fmla="*/ 5525562 h 5806634"/>
                <a:gd name="connsiteX43" fmla="*/ 2471273 w 5426043"/>
                <a:gd name="connsiteY43" fmla="*/ 5605714 h 5806634"/>
                <a:gd name="connsiteX44" fmla="*/ 3242901 w 5426043"/>
                <a:gd name="connsiteY44" fmla="*/ 5427626 h 5806634"/>
                <a:gd name="connsiteX45" fmla="*/ 3409946 w 5426043"/>
                <a:gd name="connsiteY45" fmla="*/ 5523928 h 5806634"/>
                <a:gd name="connsiteX46" fmla="*/ 3504890 w 5426043"/>
                <a:gd name="connsiteY46" fmla="*/ 5806634 h 5806634"/>
                <a:gd name="connsiteX0" fmla="*/ 4361304 w 5426043"/>
                <a:gd name="connsiteY0" fmla="*/ 5609304 h 5820250"/>
                <a:gd name="connsiteX1" fmla="*/ 4231131 w 5426043"/>
                <a:gd name="connsiteY1" fmla="*/ 5215361 h 5820250"/>
                <a:gd name="connsiteX2" fmla="*/ 4286673 w 5426043"/>
                <a:gd name="connsiteY2" fmla="*/ 4899675 h 5820250"/>
                <a:gd name="connsiteX3" fmla="*/ 4689326 w 5426043"/>
                <a:gd name="connsiteY3" fmla="*/ 4520699 h 5820250"/>
                <a:gd name="connsiteX4" fmla="*/ 5058626 w 5426043"/>
                <a:gd name="connsiteY4" fmla="*/ 3564787 h 5820250"/>
                <a:gd name="connsiteX5" fmla="*/ 5416844 w 5426043"/>
                <a:gd name="connsiteY5" fmla="*/ 2499558 h 5820250"/>
                <a:gd name="connsiteX6" fmla="*/ 5253752 w 5426043"/>
                <a:gd name="connsiteY6" fmla="*/ 2511758 h 5820250"/>
                <a:gd name="connsiteX7" fmla="*/ 4564500 w 5426043"/>
                <a:gd name="connsiteY7" fmla="*/ 3073666 h 5820250"/>
                <a:gd name="connsiteX8" fmla="*/ 3980892 w 5426043"/>
                <a:gd name="connsiteY8" fmla="*/ 3974428 h 5820250"/>
                <a:gd name="connsiteX9" fmla="*/ 4040105 w 5426043"/>
                <a:gd name="connsiteY9" fmla="*/ 3319391 h 5820250"/>
                <a:gd name="connsiteX10" fmla="*/ 4281760 w 5426043"/>
                <a:gd name="connsiteY10" fmla="*/ 1853260 h 5820250"/>
                <a:gd name="connsiteX11" fmla="*/ 4416873 w 5426043"/>
                <a:gd name="connsiteY11" fmla="*/ 1147576 h 5820250"/>
                <a:gd name="connsiteX12" fmla="*/ 4484533 w 5426043"/>
                <a:gd name="connsiteY12" fmla="*/ 653647 h 5820250"/>
                <a:gd name="connsiteX13" fmla="*/ 4063391 w 5426043"/>
                <a:gd name="connsiteY13" fmla="*/ 1013087 h 5820250"/>
                <a:gd name="connsiteX14" fmla="*/ 3488008 w 5426043"/>
                <a:gd name="connsiteY14" fmla="*/ 2079410 h 5820250"/>
                <a:gd name="connsiteX15" fmla="*/ 3287203 w 5426043"/>
                <a:gd name="connsiteY15" fmla="*/ 3173083 h 5820250"/>
                <a:gd name="connsiteX16" fmla="*/ 3292845 w 5426043"/>
                <a:gd name="connsiteY16" fmla="*/ 3857018 h 5820250"/>
                <a:gd name="connsiteX17" fmla="*/ 3192806 w 5426043"/>
                <a:gd name="connsiteY17" fmla="*/ 3606624 h 5820250"/>
                <a:gd name="connsiteX18" fmla="*/ 2932473 w 5426043"/>
                <a:gd name="connsiteY18" fmla="*/ 2724036 h 5820250"/>
                <a:gd name="connsiteX19" fmla="*/ 2399382 w 5426043"/>
                <a:gd name="connsiteY19" fmla="*/ 1393179 h 5820250"/>
                <a:gd name="connsiteX20" fmla="*/ 1918061 w 5426043"/>
                <a:gd name="connsiteY20" fmla="*/ 334605 h 5820250"/>
                <a:gd name="connsiteX21" fmla="*/ 1759700 w 5426043"/>
                <a:gd name="connsiteY21" fmla="*/ 46327 h 5820250"/>
                <a:gd name="connsiteX22" fmla="*/ 1504721 w 5426043"/>
                <a:gd name="connsiteY22" fmla="*/ 1179806 h 5820250"/>
                <a:gd name="connsiteX23" fmla="*/ 1919500 w 5426043"/>
                <a:gd name="connsiteY23" fmla="*/ 2508985 h 5820250"/>
                <a:gd name="connsiteX24" fmla="*/ 2511779 w 5426043"/>
                <a:gd name="connsiteY24" fmla="*/ 3676696 h 5820250"/>
                <a:gd name="connsiteX25" fmla="*/ 2507282 w 5426043"/>
                <a:gd name="connsiteY25" fmla="*/ 3842847 h 5820250"/>
                <a:gd name="connsiteX26" fmla="*/ 1259624 w 5426043"/>
                <a:gd name="connsiteY26" fmla="*/ 2329876 h 5820250"/>
                <a:gd name="connsiteX27" fmla="*/ 760003 w 5426043"/>
                <a:gd name="connsiteY27" fmla="*/ 1783121 h 5820250"/>
                <a:gd name="connsiteX28" fmla="*/ 213248 w 5426043"/>
                <a:gd name="connsiteY28" fmla="*/ 1274074 h 5820250"/>
                <a:gd name="connsiteX29" fmla="*/ 213248 w 5426043"/>
                <a:gd name="connsiteY29" fmla="*/ 1406049 h 5820250"/>
                <a:gd name="connsiteX30" fmla="*/ 694015 w 5426043"/>
                <a:gd name="connsiteY30" fmla="*/ 2744655 h 5820250"/>
                <a:gd name="connsiteX31" fmla="*/ 1253280 w 5426043"/>
                <a:gd name="connsiteY31" fmla="*/ 3774615 h 5820250"/>
                <a:gd name="connsiteX32" fmla="*/ 2015715 w 5426043"/>
                <a:gd name="connsiteY32" fmla="*/ 4415917 h 5820250"/>
                <a:gd name="connsiteX33" fmla="*/ 2631307 w 5426043"/>
                <a:gd name="connsiteY33" fmla="*/ 4738370 h 5820250"/>
                <a:gd name="connsiteX34" fmla="*/ 2175214 w 5426043"/>
                <a:gd name="connsiteY34" fmla="*/ 4769173 h 5820250"/>
                <a:gd name="connsiteX35" fmla="*/ 1502268 w 5426043"/>
                <a:gd name="connsiteY35" fmla="*/ 4555140 h 5820250"/>
                <a:gd name="connsiteX36" fmla="*/ 760003 w 5426043"/>
                <a:gd name="connsiteY36" fmla="*/ 3951286 h 5820250"/>
                <a:gd name="connsiteX37" fmla="*/ 260382 w 5426043"/>
                <a:gd name="connsiteY37" fmla="*/ 3055740 h 5820250"/>
                <a:gd name="connsiteX38" fmla="*/ 5859 w 5426043"/>
                <a:gd name="connsiteY38" fmla="*/ 2688094 h 5820250"/>
                <a:gd name="connsiteX39" fmla="*/ 109554 w 5426043"/>
                <a:gd name="connsiteY39" fmla="*/ 3281983 h 5820250"/>
                <a:gd name="connsiteX40" fmla="*/ 420638 w 5426043"/>
                <a:gd name="connsiteY40" fmla="*/ 4686577 h 5820250"/>
                <a:gd name="connsiteX41" fmla="*/ 967661 w 5426043"/>
                <a:gd name="connsiteY41" fmla="*/ 5270028 h 5820250"/>
                <a:gd name="connsiteX42" fmla="*/ 1523574 w 5426043"/>
                <a:gd name="connsiteY42" fmla="*/ 5525562 h 5820250"/>
                <a:gd name="connsiteX43" fmla="*/ 2471273 w 5426043"/>
                <a:gd name="connsiteY43" fmla="*/ 5605714 h 5820250"/>
                <a:gd name="connsiteX44" fmla="*/ 3242901 w 5426043"/>
                <a:gd name="connsiteY44" fmla="*/ 5427626 h 5820250"/>
                <a:gd name="connsiteX45" fmla="*/ 3409946 w 5426043"/>
                <a:gd name="connsiteY45" fmla="*/ 5523928 h 5820250"/>
                <a:gd name="connsiteX46" fmla="*/ 3455462 w 5426043"/>
                <a:gd name="connsiteY46" fmla="*/ 5820249 h 5820250"/>
                <a:gd name="connsiteX0" fmla="*/ 4361304 w 5426043"/>
                <a:gd name="connsiteY0" fmla="*/ 5609304 h 5820250"/>
                <a:gd name="connsiteX1" fmla="*/ 4231131 w 5426043"/>
                <a:gd name="connsiteY1" fmla="*/ 5215361 h 5820250"/>
                <a:gd name="connsiteX2" fmla="*/ 4286673 w 5426043"/>
                <a:gd name="connsiteY2" fmla="*/ 4899675 h 5820250"/>
                <a:gd name="connsiteX3" fmla="*/ 4689326 w 5426043"/>
                <a:gd name="connsiteY3" fmla="*/ 4520699 h 5820250"/>
                <a:gd name="connsiteX4" fmla="*/ 5058626 w 5426043"/>
                <a:gd name="connsiteY4" fmla="*/ 3564787 h 5820250"/>
                <a:gd name="connsiteX5" fmla="*/ 5416844 w 5426043"/>
                <a:gd name="connsiteY5" fmla="*/ 2499558 h 5820250"/>
                <a:gd name="connsiteX6" fmla="*/ 5253752 w 5426043"/>
                <a:gd name="connsiteY6" fmla="*/ 2511758 h 5820250"/>
                <a:gd name="connsiteX7" fmla="*/ 4564500 w 5426043"/>
                <a:gd name="connsiteY7" fmla="*/ 3073666 h 5820250"/>
                <a:gd name="connsiteX8" fmla="*/ 3980892 w 5426043"/>
                <a:gd name="connsiteY8" fmla="*/ 3974428 h 5820250"/>
                <a:gd name="connsiteX9" fmla="*/ 4040105 w 5426043"/>
                <a:gd name="connsiteY9" fmla="*/ 3319391 h 5820250"/>
                <a:gd name="connsiteX10" fmla="*/ 4281760 w 5426043"/>
                <a:gd name="connsiteY10" fmla="*/ 1853260 h 5820250"/>
                <a:gd name="connsiteX11" fmla="*/ 4416873 w 5426043"/>
                <a:gd name="connsiteY11" fmla="*/ 1147576 h 5820250"/>
                <a:gd name="connsiteX12" fmla="*/ 4484533 w 5426043"/>
                <a:gd name="connsiteY12" fmla="*/ 653647 h 5820250"/>
                <a:gd name="connsiteX13" fmla="*/ 4063391 w 5426043"/>
                <a:gd name="connsiteY13" fmla="*/ 1013087 h 5820250"/>
                <a:gd name="connsiteX14" fmla="*/ 3488008 w 5426043"/>
                <a:gd name="connsiteY14" fmla="*/ 2079410 h 5820250"/>
                <a:gd name="connsiteX15" fmla="*/ 3287203 w 5426043"/>
                <a:gd name="connsiteY15" fmla="*/ 3173083 h 5820250"/>
                <a:gd name="connsiteX16" fmla="*/ 3292845 w 5426043"/>
                <a:gd name="connsiteY16" fmla="*/ 3857018 h 5820250"/>
                <a:gd name="connsiteX17" fmla="*/ 3192806 w 5426043"/>
                <a:gd name="connsiteY17" fmla="*/ 3606624 h 5820250"/>
                <a:gd name="connsiteX18" fmla="*/ 2932473 w 5426043"/>
                <a:gd name="connsiteY18" fmla="*/ 2724036 h 5820250"/>
                <a:gd name="connsiteX19" fmla="*/ 2399382 w 5426043"/>
                <a:gd name="connsiteY19" fmla="*/ 1393179 h 5820250"/>
                <a:gd name="connsiteX20" fmla="*/ 1918061 w 5426043"/>
                <a:gd name="connsiteY20" fmla="*/ 334605 h 5820250"/>
                <a:gd name="connsiteX21" fmla="*/ 1759700 w 5426043"/>
                <a:gd name="connsiteY21" fmla="*/ 46327 h 5820250"/>
                <a:gd name="connsiteX22" fmla="*/ 1504721 w 5426043"/>
                <a:gd name="connsiteY22" fmla="*/ 1179806 h 5820250"/>
                <a:gd name="connsiteX23" fmla="*/ 1919500 w 5426043"/>
                <a:gd name="connsiteY23" fmla="*/ 2508985 h 5820250"/>
                <a:gd name="connsiteX24" fmla="*/ 2511779 w 5426043"/>
                <a:gd name="connsiteY24" fmla="*/ 3676696 h 5820250"/>
                <a:gd name="connsiteX25" fmla="*/ 2507282 w 5426043"/>
                <a:gd name="connsiteY25" fmla="*/ 3842847 h 5820250"/>
                <a:gd name="connsiteX26" fmla="*/ 1259624 w 5426043"/>
                <a:gd name="connsiteY26" fmla="*/ 2329876 h 5820250"/>
                <a:gd name="connsiteX27" fmla="*/ 760003 w 5426043"/>
                <a:gd name="connsiteY27" fmla="*/ 1783121 h 5820250"/>
                <a:gd name="connsiteX28" fmla="*/ 213248 w 5426043"/>
                <a:gd name="connsiteY28" fmla="*/ 1274074 h 5820250"/>
                <a:gd name="connsiteX29" fmla="*/ 213248 w 5426043"/>
                <a:gd name="connsiteY29" fmla="*/ 1406049 h 5820250"/>
                <a:gd name="connsiteX30" fmla="*/ 694015 w 5426043"/>
                <a:gd name="connsiteY30" fmla="*/ 2744655 h 5820250"/>
                <a:gd name="connsiteX31" fmla="*/ 1253280 w 5426043"/>
                <a:gd name="connsiteY31" fmla="*/ 3774615 h 5820250"/>
                <a:gd name="connsiteX32" fmla="*/ 2015715 w 5426043"/>
                <a:gd name="connsiteY32" fmla="*/ 4415917 h 5820250"/>
                <a:gd name="connsiteX33" fmla="*/ 2631307 w 5426043"/>
                <a:gd name="connsiteY33" fmla="*/ 4738370 h 5820250"/>
                <a:gd name="connsiteX34" fmla="*/ 2175214 w 5426043"/>
                <a:gd name="connsiteY34" fmla="*/ 4769173 h 5820250"/>
                <a:gd name="connsiteX35" fmla="*/ 1502268 w 5426043"/>
                <a:gd name="connsiteY35" fmla="*/ 4555140 h 5820250"/>
                <a:gd name="connsiteX36" fmla="*/ 760003 w 5426043"/>
                <a:gd name="connsiteY36" fmla="*/ 3951286 h 5820250"/>
                <a:gd name="connsiteX37" fmla="*/ 260382 w 5426043"/>
                <a:gd name="connsiteY37" fmla="*/ 3055740 h 5820250"/>
                <a:gd name="connsiteX38" fmla="*/ 5859 w 5426043"/>
                <a:gd name="connsiteY38" fmla="*/ 2688094 h 5820250"/>
                <a:gd name="connsiteX39" fmla="*/ 109554 w 5426043"/>
                <a:gd name="connsiteY39" fmla="*/ 3281983 h 5820250"/>
                <a:gd name="connsiteX40" fmla="*/ 420638 w 5426043"/>
                <a:gd name="connsiteY40" fmla="*/ 4686577 h 5820250"/>
                <a:gd name="connsiteX41" fmla="*/ 967661 w 5426043"/>
                <a:gd name="connsiteY41" fmla="*/ 5270028 h 5820250"/>
                <a:gd name="connsiteX42" fmla="*/ 1523574 w 5426043"/>
                <a:gd name="connsiteY42" fmla="*/ 5525562 h 5820250"/>
                <a:gd name="connsiteX43" fmla="*/ 2471273 w 5426043"/>
                <a:gd name="connsiteY43" fmla="*/ 5605714 h 5820250"/>
                <a:gd name="connsiteX44" fmla="*/ 3242901 w 5426043"/>
                <a:gd name="connsiteY44" fmla="*/ 5427626 h 5820250"/>
                <a:gd name="connsiteX45" fmla="*/ 3409946 w 5426043"/>
                <a:gd name="connsiteY45" fmla="*/ 5523928 h 5820250"/>
                <a:gd name="connsiteX46" fmla="*/ 3455462 w 5426043"/>
                <a:gd name="connsiteY46" fmla="*/ 5820249 h 5820250"/>
                <a:gd name="connsiteX0" fmla="*/ 4361304 w 5426043"/>
                <a:gd name="connsiteY0" fmla="*/ 5609304 h 5820250"/>
                <a:gd name="connsiteX1" fmla="*/ 4231131 w 5426043"/>
                <a:gd name="connsiteY1" fmla="*/ 5215361 h 5820250"/>
                <a:gd name="connsiteX2" fmla="*/ 4340194 w 5426043"/>
                <a:gd name="connsiteY2" fmla="*/ 4947008 h 5820250"/>
                <a:gd name="connsiteX3" fmla="*/ 4689326 w 5426043"/>
                <a:gd name="connsiteY3" fmla="*/ 4520699 h 5820250"/>
                <a:gd name="connsiteX4" fmla="*/ 5058626 w 5426043"/>
                <a:gd name="connsiteY4" fmla="*/ 3564787 h 5820250"/>
                <a:gd name="connsiteX5" fmla="*/ 5416844 w 5426043"/>
                <a:gd name="connsiteY5" fmla="*/ 2499558 h 5820250"/>
                <a:gd name="connsiteX6" fmla="*/ 5253752 w 5426043"/>
                <a:gd name="connsiteY6" fmla="*/ 2511758 h 5820250"/>
                <a:gd name="connsiteX7" fmla="*/ 4564500 w 5426043"/>
                <a:gd name="connsiteY7" fmla="*/ 3073666 h 5820250"/>
                <a:gd name="connsiteX8" fmla="*/ 3980892 w 5426043"/>
                <a:gd name="connsiteY8" fmla="*/ 3974428 h 5820250"/>
                <a:gd name="connsiteX9" fmla="*/ 4040105 w 5426043"/>
                <a:gd name="connsiteY9" fmla="*/ 3319391 h 5820250"/>
                <a:gd name="connsiteX10" fmla="*/ 4281760 w 5426043"/>
                <a:gd name="connsiteY10" fmla="*/ 1853260 h 5820250"/>
                <a:gd name="connsiteX11" fmla="*/ 4416873 w 5426043"/>
                <a:gd name="connsiteY11" fmla="*/ 1147576 h 5820250"/>
                <a:gd name="connsiteX12" fmla="*/ 4484533 w 5426043"/>
                <a:gd name="connsiteY12" fmla="*/ 653647 h 5820250"/>
                <a:gd name="connsiteX13" fmla="*/ 4063391 w 5426043"/>
                <a:gd name="connsiteY13" fmla="*/ 1013087 h 5820250"/>
                <a:gd name="connsiteX14" fmla="*/ 3488008 w 5426043"/>
                <a:gd name="connsiteY14" fmla="*/ 2079410 h 5820250"/>
                <a:gd name="connsiteX15" fmla="*/ 3287203 w 5426043"/>
                <a:gd name="connsiteY15" fmla="*/ 3173083 h 5820250"/>
                <a:gd name="connsiteX16" fmla="*/ 3292845 w 5426043"/>
                <a:gd name="connsiteY16" fmla="*/ 3857018 h 5820250"/>
                <a:gd name="connsiteX17" fmla="*/ 3192806 w 5426043"/>
                <a:gd name="connsiteY17" fmla="*/ 3606624 h 5820250"/>
                <a:gd name="connsiteX18" fmla="*/ 2932473 w 5426043"/>
                <a:gd name="connsiteY18" fmla="*/ 2724036 h 5820250"/>
                <a:gd name="connsiteX19" fmla="*/ 2399382 w 5426043"/>
                <a:gd name="connsiteY19" fmla="*/ 1393179 h 5820250"/>
                <a:gd name="connsiteX20" fmla="*/ 1918061 w 5426043"/>
                <a:gd name="connsiteY20" fmla="*/ 334605 h 5820250"/>
                <a:gd name="connsiteX21" fmla="*/ 1759700 w 5426043"/>
                <a:gd name="connsiteY21" fmla="*/ 46327 h 5820250"/>
                <a:gd name="connsiteX22" fmla="*/ 1504721 w 5426043"/>
                <a:gd name="connsiteY22" fmla="*/ 1179806 h 5820250"/>
                <a:gd name="connsiteX23" fmla="*/ 1919500 w 5426043"/>
                <a:gd name="connsiteY23" fmla="*/ 2508985 h 5820250"/>
                <a:gd name="connsiteX24" fmla="*/ 2511779 w 5426043"/>
                <a:gd name="connsiteY24" fmla="*/ 3676696 h 5820250"/>
                <a:gd name="connsiteX25" fmla="*/ 2507282 w 5426043"/>
                <a:gd name="connsiteY25" fmla="*/ 3842847 h 5820250"/>
                <a:gd name="connsiteX26" fmla="*/ 1259624 w 5426043"/>
                <a:gd name="connsiteY26" fmla="*/ 2329876 h 5820250"/>
                <a:gd name="connsiteX27" fmla="*/ 760003 w 5426043"/>
                <a:gd name="connsiteY27" fmla="*/ 1783121 h 5820250"/>
                <a:gd name="connsiteX28" fmla="*/ 213248 w 5426043"/>
                <a:gd name="connsiteY28" fmla="*/ 1274074 h 5820250"/>
                <a:gd name="connsiteX29" fmla="*/ 213248 w 5426043"/>
                <a:gd name="connsiteY29" fmla="*/ 1406049 h 5820250"/>
                <a:gd name="connsiteX30" fmla="*/ 694015 w 5426043"/>
                <a:gd name="connsiteY30" fmla="*/ 2744655 h 5820250"/>
                <a:gd name="connsiteX31" fmla="*/ 1253280 w 5426043"/>
                <a:gd name="connsiteY31" fmla="*/ 3774615 h 5820250"/>
                <a:gd name="connsiteX32" fmla="*/ 2015715 w 5426043"/>
                <a:gd name="connsiteY32" fmla="*/ 4415917 h 5820250"/>
                <a:gd name="connsiteX33" fmla="*/ 2631307 w 5426043"/>
                <a:gd name="connsiteY33" fmla="*/ 4738370 h 5820250"/>
                <a:gd name="connsiteX34" fmla="*/ 2175214 w 5426043"/>
                <a:gd name="connsiteY34" fmla="*/ 4769173 h 5820250"/>
                <a:gd name="connsiteX35" fmla="*/ 1502268 w 5426043"/>
                <a:gd name="connsiteY35" fmla="*/ 4555140 h 5820250"/>
                <a:gd name="connsiteX36" fmla="*/ 760003 w 5426043"/>
                <a:gd name="connsiteY36" fmla="*/ 3951286 h 5820250"/>
                <a:gd name="connsiteX37" fmla="*/ 260382 w 5426043"/>
                <a:gd name="connsiteY37" fmla="*/ 3055740 h 5820250"/>
                <a:gd name="connsiteX38" fmla="*/ 5859 w 5426043"/>
                <a:gd name="connsiteY38" fmla="*/ 2688094 h 5820250"/>
                <a:gd name="connsiteX39" fmla="*/ 109554 w 5426043"/>
                <a:gd name="connsiteY39" fmla="*/ 3281983 h 5820250"/>
                <a:gd name="connsiteX40" fmla="*/ 420638 w 5426043"/>
                <a:gd name="connsiteY40" fmla="*/ 4686577 h 5820250"/>
                <a:gd name="connsiteX41" fmla="*/ 967661 w 5426043"/>
                <a:gd name="connsiteY41" fmla="*/ 5270028 h 5820250"/>
                <a:gd name="connsiteX42" fmla="*/ 1523574 w 5426043"/>
                <a:gd name="connsiteY42" fmla="*/ 5525562 h 5820250"/>
                <a:gd name="connsiteX43" fmla="*/ 2471273 w 5426043"/>
                <a:gd name="connsiteY43" fmla="*/ 5605714 h 5820250"/>
                <a:gd name="connsiteX44" fmla="*/ 3242901 w 5426043"/>
                <a:gd name="connsiteY44" fmla="*/ 5427626 h 5820250"/>
                <a:gd name="connsiteX45" fmla="*/ 3409946 w 5426043"/>
                <a:gd name="connsiteY45" fmla="*/ 5523928 h 5820250"/>
                <a:gd name="connsiteX46" fmla="*/ 3455462 w 5426043"/>
                <a:gd name="connsiteY46" fmla="*/ 5820249 h 5820250"/>
                <a:gd name="connsiteX0" fmla="*/ 4361304 w 5426043"/>
                <a:gd name="connsiteY0" fmla="*/ 5609304 h 5820250"/>
                <a:gd name="connsiteX1" fmla="*/ 4231131 w 5426043"/>
                <a:gd name="connsiteY1" fmla="*/ 5215361 h 5820250"/>
                <a:gd name="connsiteX2" fmla="*/ 4385780 w 5426043"/>
                <a:gd name="connsiteY2" fmla="*/ 4979973 h 5820250"/>
                <a:gd name="connsiteX3" fmla="*/ 4689326 w 5426043"/>
                <a:gd name="connsiteY3" fmla="*/ 4520699 h 5820250"/>
                <a:gd name="connsiteX4" fmla="*/ 5058626 w 5426043"/>
                <a:gd name="connsiteY4" fmla="*/ 3564787 h 5820250"/>
                <a:gd name="connsiteX5" fmla="*/ 5416844 w 5426043"/>
                <a:gd name="connsiteY5" fmla="*/ 2499558 h 5820250"/>
                <a:gd name="connsiteX6" fmla="*/ 5253752 w 5426043"/>
                <a:gd name="connsiteY6" fmla="*/ 2511758 h 5820250"/>
                <a:gd name="connsiteX7" fmla="*/ 4564500 w 5426043"/>
                <a:gd name="connsiteY7" fmla="*/ 3073666 h 5820250"/>
                <a:gd name="connsiteX8" fmla="*/ 3980892 w 5426043"/>
                <a:gd name="connsiteY8" fmla="*/ 3974428 h 5820250"/>
                <a:gd name="connsiteX9" fmla="*/ 4040105 w 5426043"/>
                <a:gd name="connsiteY9" fmla="*/ 3319391 h 5820250"/>
                <a:gd name="connsiteX10" fmla="*/ 4281760 w 5426043"/>
                <a:gd name="connsiteY10" fmla="*/ 1853260 h 5820250"/>
                <a:gd name="connsiteX11" fmla="*/ 4416873 w 5426043"/>
                <a:gd name="connsiteY11" fmla="*/ 1147576 h 5820250"/>
                <a:gd name="connsiteX12" fmla="*/ 4484533 w 5426043"/>
                <a:gd name="connsiteY12" fmla="*/ 653647 h 5820250"/>
                <a:gd name="connsiteX13" fmla="*/ 4063391 w 5426043"/>
                <a:gd name="connsiteY13" fmla="*/ 1013087 h 5820250"/>
                <a:gd name="connsiteX14" fmla="*/ 3488008 w 5426043"/>
                <a:gd name="connsiteY14" fmla="*/ 2079410 h 5820250"/>
                <a:gd name="connsiteX15" fmla="*/ 3287203 w 5426043"/>
                <a:gd name="connsiteY15" fmla="*/ 3173083 h 5820250"/>
                <a:gd name="connsiteX16" fmla="*/ 3292845 w 5426043"/>
                <a:gd name="connsiteY16" fmla="*/ 3857018 h 5820250"/>
                <a:gd name="connsiteX17" fmla="*/ 3192806 w 5426043"/>
                <a:gd name="connsiteY17" fmla="*/ 3606624 h 5820250"/>
                <a:gd name="connsiteX18" fmla="*/ 2932473 w 5426043"/>
                <a:gd name="connsiteY18" fmla="*/ 2724036 h 5820250"/>
                <a:gd name="connsiteX19" fmla="*/ 2399382 w 5426043"/>
                <a:gd name="connsiteY19" fmla="*/ 1393179 h 5820250"/>
                <a:gd name="connsiteX20" fmla="*/ 1918061 w 5426043"/>
                <a:gd name="connsiteY20" fmla="*/ 334605 h 5820250"/>
                <a:gd name="connsiteX21" fmla="*/ 1759700 w 5426043"/>
                <a:gd name="connsiteY21" fmla="*/ 46327 h 5820250"/>
                <a:gd name="connsiteX22" fmla="*/ 1504721 w 5426043"/>
                <a:gd name="connsiteY22" fmla="*/ 1179806 h 5820250"/>
                <a:gd name="connsiteX23" fmla="*/ 1919500 w 5426043"/>
                <a:gd name="connsiteY23" fmla="*/ 2508985 h 5820250"/>
                <a:gd name="connsiteX24" fmla="*/ 2511779 w 5426043"/>
                <a:gd name="connsiteY24" fmla="*/ 3676696 h 5820250"/>
                <a:gd name="connsiteX25" fmla="*/ 2507282 w 5426043"/>
                <a:gd name="connsiteY25" fmla="*/ 3842847 h 5820250"/>
                <a:gd name="connsiteX26" fmla="*/ 1259624 w 5426043"/>
                <a:gd name="connsiteY26" fmla="*/ 2329876 h 5820250"/>
                <a:gd name="connsiteX27" fmla="*/ 760003 w 5426043"/>
                <a:gd name="connsiteY27" fmla="*/ 1783121 h 5820250"/>
                <a:gd name="connsiteX28" fmla="*/ 213248 w 5426043"/>
                <a:gd name="connsiteY28" fmla="*/ 1274074 h 5820250"/>
                <a:gd name="connsiteX29" fmla="*/ 213248 w 5426043"/>
                <a:gd name="connsiteY29" fmla="*/ 1406049 h 5820250"/>
                <a:gd name="connsiteX30" fmla="*/ 694015 w 5426043"/>
                <a:gd name="connsiteY30" fmla="*/ 2744655 h 5820250"/>
                <a:gd name="connsiteX31" fmla="*/ 1253280 w 5426043"/>
                <a:gd name="connsiteY31" fmla="*/ 3774615 h 5820250"/>
                <a:gd name="connsiteX32" fmla="*/ 2015715 w 5426043"/>
                <a:gd name="connsiteY32" fmla="*/ 4415917 h 5820250"/>
                <a:gd name="connsiteX33" fmla="*/ 2631307 w 5426043"/>
                <a:gd name="connsiteY33" fmla="*/ 4738370 h 5820250"/>
                <a:gd name="connsiteX34" fmla="*/ 2175214 w 5426043"/>
                <a:gd name="connsiteY34" fmla="*/ 4769173 h 5820250"/>
                <a:gd name="connsiteX35" fmla="*/ 1502268 w 5426043"/>
                <a:gd name="connsiteY35" fmla="*/ 4555140 h 5820250"/>
                <a:gd name="connsiteX36" fmla="*/ 760003 w 5426043"/>
                <a:gd name="connsiteY36" fmla="*/ 3951286 h 5820250"/>
                <a:gd name="connsiteX37" fmla="*/ 260382 w 5426043"/>
                <a:gd name="connsiteY37" fmla="*/ 3055740 h 5820250"/>
                <a:gd name="connsiteX38" fmla="*/ 5859 w 5426043"/>
                <a:gd name="connsiteY38" fmla="*/ 2688094 h 5820250"/>
                <a:gd name="connsiteX39" fmla="*/ 109554 w 5426043"/>
                <a:gd name="connsiteY39" fmla="*/ 3281983 h 5820250"/>
                <a:gd name="connsiteX40" fmla="*/ 420638 w 5426043"/>
                <a:gd name="connsiteY40" fmla="*/ 4686577 h 5820250"/>
                <a:gd name="connsiteX41" fmla="*/ 967661 w 5426043"/>
                <a:gd name="connsiteY41" fmla="*/ 5270028 h 5820250"/>
                <a:gd name="connsiteX42" fmla="*/ 1523574 w 5426043"/>
                <a:gd name="connsiteY42" fmla="*/ 5525562 h 5820250"/>
                <a:gd name="connsiteX43" fmla="*/ 2471273 w 5426043"/>
                <a:gd name="connsiteY43" fmla="*/ 5605714 h 5820250"/>
                <a:gd name="connsiteX44" fmla="*/ 3242901 w 5426043"/>
                <a:gd name="connsiteY44" fmla="*/ 5427626 h 5820250"/>
                <a:gd name="connsiteX45" fmla="*/ 3409946 w 5426043"/>
                <a:gd name="connsiteY45" fmla="*/ 5523928 h 5820250"/>
                <a:gd name="connsiteX46" fmla="*/ 3455462 w 5426043"/>
                <a:gd name="connsiteY46" fmla="*/ 5820249 h 5820250"/>
                <a:gd name="connsiteX0" fmla="*/ 4361304 w 5426043"/>
                <a:gd name="connsiteY0" fmla="*/ 5609304 h 5820250"/>
                <a:gd name="connsiteX1" fmla="*/ 4231131 w 5426043"/>
                <a:gd name="connsiteY1" fmla="*/ 5215361 h 5820250"/>
                <a:gd name="connsiteX2" fmla="*/ 4435951 w 5426043"/>
                <a:gd name="connsiteY2" fmla="*/ 4908219 h 5820250"/>
                <a:gd name="connsiteX3" fmla="*/ 4689326 w 5426043"/>
                <a:gd name="connsiteY3" fmla="*/ 4520699 h 5820250"/>
                <a:gd name="connsiteX4" fmla="*/ 5058626 w 5426043"/>
                <a:gd name="connsiteY4" fmla="*/ 3564787 h 5820250"/>
                <a:gd name="connsiteX5" fmla="*/ 5416844 w 5426043"/>
                <a:gd name="connsiteY5" fmla="*/ 2499558 h 5820250"/>
                <a:gd name="connsiteX6" fmla="*/ 5253752 w 5426043"/>
                <a:gd name="connsiteY6" fmla="*/ 2511758 h 5820250"/>
                <a:gd name="connsiteX7" fmla="*/ 4564500 w 5426043"/>
                <a:gd name="connsiteY7" fmla="*/ 3073666 h 5820250"/>
                <a:gd name="connsiteX8" fmla="*/ 3980892 w 5426043"/>
                <a:gd name="connsiteY8" fmla="*/ 3974428 h 5820250"/>
                <a:gd name="connsiteX9" fmla="*/ 4040105 w 5426043"/>
                <a:gd name="connsiteY9" fmla="*/ 3319391 h 5820250"/>
                <a:gd name="connsiteX10" fmla="*/ 4281760 w 5426043"/>
                <a:gd name="connsiteY10" fmla="*/ 1853260 h 5820250"/>
                <a:gd name="connsiteX11" fmla="*/ 4416873 w 5426043"/>
                <a:gd name="connsiteY11" fmla="*/ 1147576 h 5820250"/>
                <a:gd name="connsiteX12" fmla="*/ 4484533 w 5426043"/>
                <a:gd name="connsiteY12" fmla="*/ 653647 h 5820250"/>
                <a:gd name="connsiteX13" fmla="*/ 4063391 w 5426043"/>
                <a:gd name="connsiteY13" fmla="*/ 1013087 h 5820250"/>
                <a:gd name="connsiteX14" fmla="*/ 3488008 w 5426043"/>
                <a:gd name="connsiteY14" fmla="*/ 2079410 h 5820250"/>
                <a:gd name="connsiteX15" fmla="*/ 3287203 w 5426043"/>
                <a:gd name="connsiteY15" fmla="*/ 3173083 h 5820250"/>
                <a:gd name="connsiteX16" fmla="*/ 3292845 w 5426043"/>
                <a:gd name="connsiteY16" fmla="*/ 3857018 h 5820250"/>
                <a:gd name="connsiteX17" fmla="*/ 3192806 w 5426043"/>
                <a:gd name="connsiteY17" fmla="*/ 3606624 h 5820250"/>
                <a:gd name="connsiteX18" fmla="*/ 2932473 w 5426043"/>
                <a:gd name="connsiteY18" fmla="*/ 2724036 h 5820250"/>
                <a:gd name="connsiteX19" fmla="*/ 2399382 w 5426043"/>
                <a:gd name="connsiteY19" fmla="*/ 1393179 h 5820250"/>
                <a:gd name="connsiteX20" fmla="*/ 1918061 w 5426043"/>
                <a:gd name="connsiteY20" fmla="*/ 334605 h 5820250"/>
                <a:gd name="connsiteX21" fmla="*/ 1759700 w 5426043"/>
                <a:gd name="connsiteY21" fmla="*/ 46327 h 5820250"/>
                <a:gd name="connsiteX22" fmla="*/ 1504721 w 5426043"/>
                <a:gd name="connsiteY22" fmla="*/ 1179806 h 5820250"/>
                <a:gd name="connsiteX23" fmla="*/ 1919500 w 5426043"/>
                <a:gd name="connsiteY23" fmla="*/ 2508985 h 5820250"/>
                <a:gd name="connsiteX24" fmla="*/ 2511779 w 5426043"/>
                <a:gd name="connsiteY24" fmla="*/ 3676696 h 5820250"/>
                <a:gd name="connsiteX25" fmla="*/ 2507282 w 5426043"/>
                <a:gd name="connsiteY25" fmla="*/ 3842847 h 5820250"/>
                <a:gd name="connsiteX26" fmla="*/ 1259624 w 5426043"/>
                <a:gd name="connsiteY26" fmla="*/ 2329876 h 5820250"/>
                <a:gd name="connsiteX27" fmla="*/ 760003 w 5426043"/>
                <a:gd name="connsiteY27" fmla="*/ 1783121 h 5820250"/>
                <a:gd name="connsiteX28" fmla="*/ 213248 w 5426043"/>
                <a:gd name="connsiteY28" fmla="*/ 1274074 h 5820250"/>
                <a:gd name="connsiteX29" fmla="*/ 213248 w 5426043"/>
                <a:gd name="connsiteY29" fmla="*/ 1406049 h 5820250"/>
                <a:gd name="connsiteX30" fmla="*/ 694015 w 5426043"/>
                <a:gd name="connsiteY30" fmla="*/ 2744655 h 5820250"/>
                <a:gd name="connsiteX31" fmla="*/ 1253280 w 5426043"/>
                <a:gd name="connsiteY31" fmla="*/ 3774615 h 5820250"/>
                <a:gd name="connsiteX32" fmla="*/ 2015715 w 5426043"/>
                <a:gd name="connsiteY32" fmla="*/ 4415917 h 5820250"/>
                <a:gd name="connsiteX33" fmla="*/ 2631307 w 5426043"/>
                <a:gd name="connsiteY33" fmla="*/ 4738370 h 5820250"/>
                <a:gd name="connsiteX34" fmla="*/ 2175214 w 5426043"/>
                <a:gd name="connsiteY34" fmla="*/ 4769173 h 5820250"/>
                <a:gd name="connsiteX35" fmla="*/ 1502268 w 5426043"/>
                <a:gd name="connsiteY35" fmla="*/ 4555140 h 5820250"/>
                <a:gd name="connsiteX36" fmla="*/ 760003 w 5426043"/>
                <a:gd name="connsiteY36" fmla="*/ 3951286 h 5820250"/>
                <a:gd name="connsiteX37" fmla="*/ 260382 w 5426043"/>
                <a:gd name="connsiteY37" fmla="*/ 3055740 h 5820250"/>
                <a:gd name="connsiteX38" fmla="*/ 5859 w 5426043"/>
                <a:gd name="connsiteY38" fmla="*/ 2688094 h 5820250"/>
                <a:gd name="connsiteX39" fmla="*/ 109554 w 5426043"/>
                <a:gd name="connsiteY39" fmla="*/ 3281983 h 5820250"/>
                <a:gd name="connsiteX40" fmla="*/ 420638 w 5426043"/>
                <a:gd name="connsiteY40" fmla="*/ 4686577 h 5820250"/>
                <a:gd name="connsiteX41" fmla="*/ 967661 w 5426043"/>
                <a:gd name="connsiteY41" fmla="*/ 5270028 h 5820250"/>
                <a:gd name="connsiteX42" fmla="*/ 1523574 w 5426043"/>
                <a:gd name="connsiteY42" fmla="*/ 5525562 h 5820250"/>
                <a:gd name="connsiteX43" fmla="*/ 2471273 w 5426043"/>
                <a:gd name="connsiteY43" fmla="*/ 5605714 h 5820250"/>
                <a:gd name="connsiteX44" fmla="*/ 3242901 w 5426043"/>
                <a:gd name="connsiteY44" fmla="*/ 5427626 h 5820250"/>
                <a:gd name="connsiteX45" fmla="*/ 3409946 w 5426043"/>
                <a:gd name="connsiteY45" fmla="*/ 5523928 h 5820250"/>
                <a:gd name="connsiteX46" fmla="*/ 3455462 w 5426043"/>
                <a:gd name="connsiteY46" fmla="*/ 5820249 h 5820250"/>
                <a:gd name="connsiteX0" fmla="*/ 4361304 w 5426043"/>
                <a:gd name="connsiteY0" fmla="*/ 5609304 h 5820250"/>
                <a:gd name="connsiteX1" fmla="*/ 4231131 w 5426043"/>
                <a:gd name="connsiteY1" fmla="*/ 5215361 h 5820250"/>
                <a:gd name="connsiteX2" fmla="*/ 4435951 w 5426043"/>
                <a:gd name="connsiteY2" fmla="*/ 4908219 h 5820250"/>
                <a:gd name="connsiteX3" fmla="*/ 4689326 w 5426043"/>
                <a:gd name="connsiteY3" fmla="*/ 4520699 h 5820250"/>
                <a:gd name="connsiteX4" fmla="*/ 5058626 w 5426043"/>
                <a:gd name="connsiteY4" fmla="*/ 3564787 h 5820250"/>
                <a:gd name="connsiteX5" fmla="*/ 5416844 w 5426043"/>
                <a:gd name="connsiteY5" fmla="*/ 2499558 h 5820250"/>
                <a:gd name="connsiteX6" fmla="*/ 5253752 w 5426043"/>
                <a:gd name="connsiteY6" fmla="*/ 2511758 h 5820250"/>
                <a:gd name="connsiteX7" fmla="*/ 4564500 w 5426043"/>
                <a:gd name="connsiteY7" fmla="*/ 3073666 h 5820250"/>
                <a:gd name="connsiteX8" fmla="*/ 3980892 w 5426043"/>
                <a:gd name="connsiteY8" fmla="*/ 3974428 h 5820250"/>
                <a:gd name="connsiteX9" fmla="*/ 4040105 w 5426043"/>
                <a:gd name="connsiteY9" fmla="*/ 3319391 h 5820250"/>
                <a:gd name="connsiteX10" fmla="*/ 4281760 w 5426043"/>
                <a:gd name="connsiteY10" fmla="*/ 1853260 h 5820250"/>
                <a:gd name="connsiteX11" fmla="*/ 4416873 w 5426043"/>
                <a:gd name="connsiteY11" fmla="*/ 1147576 h 5820250"/>
                <a:gd name="connsiteX12" fmla="*/ 4484533 w 5426043"/>
                <a:gd name="connsiteY12" fmla="*/ 653647 h 5820250"/>
                <a:gd name="connsiteX13" fmla="*/ 4063391 w 5426043"/>
                <a:gd name="connsiteY13" fmla="*/ 1013087 h 5820250"/>
                <a:gd name="connsiteX14" fmla="*/ 3488008 w 5426043"/>
                <a:gd name="connsiteY14" fmla="*/ 2079410 h 5820250"/>
                <a:gd name="connsiteX15" fmla="*/ 3287203 w 5426043"/>
                <a:gd name="connsiteY15" fmla="*/ 3173083 h 5820250"/>
                <a:gd name="connsiteX16" fmla="*/ 3292845 w 5426043"/>
                <a:gd name="connsiteY16" fmla="*/ 3857018 h 5820250"/>
                <a:gd name="connsiteX17" fmla="*/ 3192806 w 5426043"/>
                <a:gd name="connsiteY17" fmla="*/ 3606624 h 5820250"/>
                <a:gd name="connsiteX18" fmla="*/ 2932473 w 5426043"/>
                <a:gd name="connsiteY18" fmla="*/ 2724036 h 5820250"/>
                <a:gd name="connsiteX19" fmla="*/ 2399382 w 5426043"/>
                <a:gd name="connsiteY19" fmla="*/ 1393179 h 5820250"/>
                <a:gd name="connsiteX20" fmla="*/ 1918061 w 5426043"/>
                <a:gd name="connsiteY20" fmla="*/ 334605 h 5820250"/>
                <a:gd name="connsiteX21" fmla="*/ 1759700 w 5426043"/>
                <a:gd name="connsiteY21" fmla="*/ 46327 h 5820250"/>
                <a:gd name="connsiteX22" fmla="*/ 1504721 w 5426043"/>
                <a:gd name="connsiteY22" fmla="*/ 1179806 h 5820250"/>
                <a:gd name="connsiteX23" fmla="*/ 1919500 w 5426043"/>
                <a:gd name="connsiteY23" fmla="*/ 2508985 h 5820250"/>
                <a:gd name="connsiteX24" fmla="*/ 2511779 w 5426043"/>
                <a:gd name="connsiteY24" fmla="*/ 3676696 h 5820250"/>
                <a:gd name="connsiteX25" fmla="*/ 2507282 w 5426043"/>
                <a:gd name="connsiteY25" fmla="*/ 3842847 h 5820250"/>
                <a:gd name="connsiteX26" fmla="*/ 1259624 w 5426043"/>
                <a:gd name="connsiteY26" fmla="*/ 2329876 h 5820250"/>
                <a:gd name="connsiteX27" fmla="*/ 760003 w 5426043"/>
                <a:gd name="connsiteY27" fmla="*/ 1783121 h 5820250"/>
                <a:gd name="connsiteX28" fmla="*/ 213248 w 5426043"/>
                <a:gd name="connsiteY28" fmla="*/ 1274074 h 5820250"/>
                <a:gd name="connsiteX29" fmla="*/ 213248 w 5426043"/>
                <a:gd name="connsiteY29" fmla="*/ 1406049 h 5820250"/>
                <a:gd name="connsiteX30" fmla="*/ 694015 w 5426043"/>
                <a:gd name="connsiteY30" fmla="*/ 2744655 h 5820250"/>
                <a:gd name="connsiteX31" fmla="*/ 1253280 w 5426043"/>
                <a:gd name="connsiteY31" fmla="*/ 3774615 h 5820250"/>
                <a:gd name="connsiteX32" fmla="*/ 2015715 w 5426043"/>
                <a:gd name="connsiteY32" fmla="*/ 4415917 h 5820250"/>
                <a:gd name="connsiteX33" fmla="*/ 2631307 w 5426043"/>
                <a:gd name="connsiteY33" fmla="*/ 4738370 h 5820250"/>
                <a:gd name="connsiteX34" fmla="*/ 2175214 w 5426043"/>
                <a:gd name="connsiteY34" fmla="*/ 4769173 h 5820250"/>
                <a:gd name="connsiteX35" fmla="*/ 1502268 w 5426043"/>
                <a:gd name="connsiteY35" fmla="*/ 4555140 h 5820250"/>
                <a:gd name="connsiteX36" fmla="*/ 760003 w 5426043"/>
                <a:gd name="connsiteY36" fmla="*/ 3951286 h 5820250"/>
                <a:gd name="connsiteX37" fmla="*/ 260382 w 5426043"/>
                <a:gd name="connsiteY37" fmla="*/ 3055740 h 5820250"/>
                <a:gd name="connsiteX38" fmla="*/ 5859 w 5426043"/>
                <a:gd name="connsiteY38" fmla="*/ 2688094 h 5820250"/>
                <a:gd name="connsiteX39" fmla="*/ 109554 w 5426043"/>
                <a:gd name="connsiteY39" fmla="*/ 3281983 h 5820250"/>
                <a:gd name="connsiteX40" fmla="*/ 420638 w 5426043"/>
                <a:gd name="connsiteY40" fmla="*/ 4686577 h 5820250"/>
                <a:gd name="connsiteX41" fmla="*/ 967661 w 5426043"/>
                <a:gd name="connsiteY41" fmla="*/ 5270028 h 5820250"/>
                <a:gd name="connsiteX42" fmla="*/ 1523574 w 5426043"/>
                <a:gd name="connsiteY42" fmla="*/ 5525562 h 5820250"/>
                <a:gd name="connsiteX43" fmla="*/ 2471273 w 5426043"/>
                <a:gd name="connsiteY43" fmla="*/ 5605714 h 5820250"/>
                <a:gd name="connsiteX44" fmla="*/ 3242901 w 5426043"/>
                <a:gd name="connsiteY44" fmla="*/ 5427626 h 5820250"/>
                <a:gd name="connsiteX45" fmla="*/ 3409946 w 5426043"/>
                <a:gd name="connsiteY45" fmla="*/ 5523928 h 5820250"/>
                <a:gd name="connsiteX46" fmla="*/ 3455462 w 5426043"/>
                <a:gd name="connsiteY46" fmla="*/ 5820249 h 5820250"/>
                <a:gd name="connsiteX0" fmla="*/ 4361304 w 5426043"/>
                <a:gd name="connsiteY0" fmla="*/ 5609304 h 5820250"/>
                <a:gd name="connsiteX1" fmla="*/ 4231131 w 5426043"/>
                <a:gd name="connsiteY1" fmla="*/ 5215361 h 5820250"/>
                <a:gd name="connsiteX2" fmla="*/ 4435951 w 5426043"/>
                <a:gd name="connsiteY2" fmla="*/ 4908219 h 5820250"/>
                <a:gd name="connsiteX3" fmla="*/ 4779546 w 5426043"/>
                <a:gd name="connsiteY3" fmla="*/ 4491709 h 5820250"/>
                <a:gd name="connsiteX4" fmla="*/ 5058626 w 5426043"/>
                <a:gd name="connsiteY4" fmla="*/ 3564787 h 5820250"/>
                <a:gd name="connsiteX5" fmla="*/ 5416844 w 5426043"/>
                <a:gd name="connsiteY5" fmla="*/ 2499558 h 5820250"/>
                <a:gd name="connsiteX6" fmla="*/ 5253752 w 5426043"/>
                <a:gd name="connsiteY6" fmla="*/ 2511758 h 5820250"/>
                <a:gd name="connsiteX7" fmla="*/ 4564500 w 5426043"/>
                <a:gd name="connsiteY7" fmla="*/ 3073666 h 5820250"/>
                <a:gd name="connsiteX8" fmla="*/ 3980892 w 5426043"/>
                <a:gd name="connsiteY8" fmla="*/ 3974428 h 5820250"/>
                <a:gd name="connsiteX9" fmla="*/ 4040105 w 5426043"/>
                <a:gd name="connsiteY9" fmla="*/ 3319391 h 5820250"/>
                <a:gd name="connsiteX10" fmla="*/ 4281760 w 5426043"/>
                <a:gd name="connsiteY10" fmla="*/ 1853260 h 5820250"/>
                <a:gd name="connsiteX11" fmla="*/ 4416873 w 5426043"/>
                <a:gd name="connsiteY11" fmla="*/ 1147576 h 5820250"/>
                <a:gd name="connsiteX12" fmla="*/ 4484533 w 5426043"/>
                <a:gd name="connsiteY12" fmla="*/ 653647 h 5820250"/>
                <a:gd name="connsiteX13" fmla="*/ 4063391 w 5426043"/>
                <a:gd name="connsiteY13" fmla="*/ 1013087 h 5820250"/>
                <a:gd name="connsiteX14" fmla="*/ 3488008 w 5426043"/>
                <a:gd name="connsiteY14" fmla="*/ 2079410 h 5820250"/>
                <a:gd name="connsiteX15" fmla="*/ 3287203 w 5426043"/>
                <a:gd name="connsiteY15" fmla="*/ 3173083 h 5820250"/>
                <a:gd name="connsiteX16" fmla="*/ 3292845 w 5426043"/>
                <a:gd name="connsiteY16" fmla="*/ 3857018 h 5820250"/>
                <a:gd name="connsiteX17" fmla="*/ 3192806 w 5426043"/>
                <a:gd name="connsiteY17" fmla="*/ 3606624 h 5820250"/>
                <a:gd name="connsiteX18" fmla="*/ 2932473 w 5426043"/>
                <a:gd name="connsiteY18" fmla="*/ 2724036 h 5820250"/>
                <a:gd name="connsiteX19" fmla="*/ 2399382 w 5426043"/>
                <a:gd name="connsiteY19" fmla="*/ 1393179 h 5820250"/>
                <a:gd name="connsiteX20" fmla="*/ 1918061 w 5426043"/>
                <a:gd name="connsiteY20" fmla="*/ 334605 h 5820250"/>
                <a:gd name="connsiteX21" fmla="*/ 1759700 w 5426043"/>
                <a:gd name="connsiteY21" fmla="*/ 46327 h 5820250"/>
                <a:gd name="connsiteX22" fmla="*/ 1504721 w 5426043"/>
                <a:gd name="connsiteY22" fmla="*/ 1179806 h 5820250"/>
                <a:gd name="connsiteX23" fmla="*/ 1919500 w 5426043"/>
                <a:gd name="connsiteY23" fmla="*/ 2508985 h 5820250"/>
                <a:gd name="connsiteX24" fmla="*/ 2511779 w 5426043"/>
                <a:gd name="connsiteY24" fmla="*/ 3676696 h 5820250"/>
                <a:gd name="connsiteX25" fmla="*/ 2507282 w 5426043"/>
                <a:gd name="connsiteY25" fmla="*/ 3842847 h 5820250"/>
                <a:gd name="connsiteX26" fmla="*/ 1259624 w 5426043"/>
                <a:gd name="connsiteY26" fmla="*/ 2329876 h 5820250"/>
                <a:gd name="connsiteX27" fmla="*/ 760003 w 5426043"/>
                <a:gd name="connsiteY27" fmla="*/ 1783121 h 5820250"/>
                <a:gd name="connsiteX28" fmla="*/ 213248 w 5426043"/>
                <a:gd name="connsiteY28" fmla="*/ 1274074 h 5820250"/>
                <a:gd name="connsiteX29" fmla="*/ 213248 w 5426043"/>
                <a:gd name="connsiteY29" fmla="*/ 1406049 h 5820250"/>
                <a:gd name="connsiteX30" fmla="*/ 694015 w 5426043"/>
                <a:gd name="connsiteY30" fmla="*/ 2744655 h 5820250"/>
                <a:gd name="connsiteX31" fmla="*/ 1253280 w 5426043"/>
                <a:gd name="connsiteY31" fmla="*/ 3774615 h 5820250"/>
                <a:gd name="connsiteX32" fmla="*/ 2015715 w 5426043"/>
                <a:gd name="connsiteY32" fmla="*/ 4415917 h 5820250"/>
                <a:gd name="connsiteX33" fmla="*/ 2631307 w 5426043"/>
                <a:gd name="connsiteY33" fmla="*/ 4738370 h 5820250"/>
                <a:gd name="connsiteX34" fmla="*/ 2175214 w 5426043"/>
                <a:gd name="connsiteY34" fmla="*/ 4769173 h 5820250"/>
                <a:gd name="connsiteX35" fmla="*/ 1502268 w 5426043"/>
                <a:gd name="connsiteY35" fmla="*/ 4555140 h 5820250"/>
                <a:gd name="connsiteX36" fmla="*/ 760003 w 5426043"/>
                <a:gd name="connsiteY36" fmla="*/ 3951286 h 5820250"/>
                <a:gd name="connsiteX37" fmla="*/ 260382 w 5426043"/>
                <a:gd name="connsiteY37" fmla="*/ 3055740 h 5820250"/>
                <a:gd name="connsiteX38" fmla="*/ 5859 w 5426043"/>
                <a:gd name="connsiteY38" fmla="*/ 2688094 h 5820250"/>
                <a:gd name="connsiteX39" fmla="*/ 109554 w 5426043"/>
                <a:gd name="connsiteY39" fmla="*/ 3281983 h 5820250"/>
                <a:gd name="connsiteX40" fmla="*/ 420638 w 5426043"/>
                <a:gd name="connsiteY40" fmla="*/ 4686577 h 5820250"/>
                <a:gd name="connsiteX41" fmla="*/ 967661 w 5426043"/>
                <a:gd name="connsiteY41" fmla="*/ 5270028 h 5820250"/>
                <a:gd name="connsiteX42" fmla="*/ 1523574 w 5426043"/>
                <a:gd name="connsiteY42" fmla="*/ 5525562 h 5820250"/>
                <a:gd name="connsiteX43" fmla="*/ 2471273 w 5426043"/>
                <a:gd name="connsiteY43" fmla="*/ 5605714 h 5820250"/>
                <a:gd name="connsiteX44" fmla="*/ 3242901 w 5426043"/>
                <a:gd name="connsiteY44" fmla="*/ 5427626 h 5820250"/>
                <a:gd name="connsiteX45" fmla="*/ 3409946 w 5426043"/>
                <a:gd name="connsiteY45" fmla="*/ 5523928 h 5820250"/>
                <a:gd name="connsiteX46" fmla="*/ 3455462 w 5426043"/>
                <a:gd name="connsiteY46" fmla="*/ 5820249 h 5820250"/>
                <a:gd name="connsiteX0" fmla="*/ 4361304 w 5426043"/>
                <a:gd name="connsiteY0" fmla="*/ 5609304 h 5820250"/>
                <a:gd name="connsiteX1" fmla="*/ 4231131 w 5426043"/>
                <a:gd name="connsiteY1" fmla="*/ 5215361 h 5820250"/>
                <a:gd name="connsiteX2" fmla="*/ 4435951 w 5426043"/>
                <a:gd name="connsiteY2" fmla="*/ 4908219 h 5820250"/>
                <a:gd name="connsiteX3" fmla="*/ 4779546 w 5426043"/>
                <a:gd name="connsiteY3" fmla="*/ 4491709 h 5820250"/>
                <a:gd name="connsiteX4" fmla="*/ 5058626 w 5426043"/>
                <a:gd name="connsiteY4" fmla="*/ 3564787 h 5820250"/>
                <a:gd name="connsiteX5" fmla="*/ 5416844 w 5426043"/>
                <a:gd name="connsiteY5" fmla="*/ 2499558 h 5820250"/>
                <a:gd name="connsiteX6" fmla="*/ 5253752 w 5426043"/>
                <a:gd name="connsiteY6" fmla="*/ 2511758 h 5820250"/>
                <a:gd name="connsiteX7" fmla="*/ 4564500 w 5426043"/>
                <a:gd name="connsiteY7" fmla="*/ 3073666 h 5820250"/>
                <a:gd name="connsiteX8" fmla="*/ 4040534 w 5426043"/>
                <a:gd name="connsiteY8" fmla="*/ 4135949 h 5820250"/>
                <a:gd name="connsiteX9" fmla="*/ 4040105 w 5426043"/>
                <a:gd name="connsiteY9" fmla="*/ 3319391 h 5820250"/>
                <a:gd name="connsiteX10" fmla="*/ 4281760 w 5426043"/>
                <a:gd name="connsiteY10" fmla="*/ 1853260 h 5820250"/>
                <a:gd name="connsiteX11" fmla="*/ 4416873 w 5426043"/>
                <a:gd name="connsiteY11" fmla="*/ 1147576 h 5820250"/>
                <a:gd name="connsiteX12" fmla="*/ 4484533 w 5426043"/>
                <a:gd name="connsiteY12" fmla="*/ 653647 h 5820250"/>
                <a:gd name="connsiteX13" fmla="*/ 4063391 w 5426043"/>
                <a:gd name="connsiteY13" fmla="*/ 1013087 h 5820250"/>
                <a:gd name="connsiteX14" fmla="*/ 3488008 w 5426043"/>
                <a:gd name="connsiteY14" fmla="*/ 2079410 h 5820250"/>
                <a:gd name="connsiteX15" fmla="*/ 3287203 w 5426043"/>
                <a:gd name="connsiteY15" fmla="*/ 3173083 h 5820250"/>
                <a:gd name="connsiteX16" fmla="*/ 3292845 w 5426043"/>
                <a:gd name="connsiteY16" fmla="*/ 3857018 h 5820250"/>
                <a:gd name="connsiteX17" fmla="*/ 3192806 w 5426043"/>
                <a:gd name="connsiteY17" fmla="*/ 3606624 h 5820250"/>
                <a:gd name="connsiteX18" fmla="*/ 2932473 w 5426043"/>
                <a:gd name="connsiteY18" fmla="*/ 2724036 h 5820250"/>
                <a:gd name="connsiteX19" fmla="*/ 2399382 w 5426043"/>
                <a:gd name="connsiteY19" fmla="*/ 1393179 h 5820250"/>
                <a:gd name="connsiteX20" fmla="*/ 1918061 w 5426043"/>
                <a:gd name="connsiteY20" fmla="*/ 334605 h 5820250"/>
                <a:gd name="connsiteX21" fmla="*/ 1759700 w 5426043"/>
                <a:gd name="connsiteY21" fmla="*/ 46327 h 5820250"/>
                <a:gd name="connsiteX22" fmla="*/ 1504721 w 5426043"/>
                <a:gd name="connsiteY22" fmla="*/ 1179806 h 5820250"/>
                <a:gd name="connsiteX23" fmla="*/ 1919500 w 5426043"/>
                <a:gd name="connsiteY23" fmla="*/ 2508985 h 5820250"/>
                <a:gd name="connsiteX24" fmla="*/ 2511779 w 5426043"/>
                <a:gd name="connsiteY24" fmla="*/ 3676696 h 5820250"/>
                <a:gd name="connsiteX25" fmla="*/ 2507282 w 5426043"/>
                <a:gd name="connsiteY25" fmla="*/ 3842847 h 5820250"/>
                <a:gd name="connsiteX26" fmla="*/ 1259624 w 5426043"/>
                <a:gd name="connsiteY26" fmla="*/ 2329876 h 5820250"/>
                <a:gd name="connsiteX27" fmla="*/ 760003 w 5426043"/>
                <a:gd name="connsiteY27" fmla="*/ 1783121 h 5820250"/>
                <a:gd name="connsiteX28" fmla="*/ 213248 w 5426043"/>
                <a:gd name="connsiteY28" fmla="*/ 1274074 h 5820250"/>
                <a:gd name="connsiteX29" fmla="*/ 213248 w 5426043"/>
                <a:gd name="connsiteY29" fmla="*/ 1406049 h 5820250"/>
                <a:gd name="connsiteX30" fmla="*/ 694015 w 5426043"/>
                <a:gd name="connsiteY30" fmla="*/ 2744655 h 5820250"/>
                <a:gd name="connsiteX31" fmla="*/ 1253280 w 5426043"/>
                <a:gd name="connsiteY31" fmla="*/ 3774615 h 5820250"/>
                <a:gd name="connsiteX32" fmla="*/ 2015715 w 5426043"/>
                <a:gd name="connsiteY32" fmla="*/ 4415917 h 5820250"/>
                <a:gd name="connsiteX33" fmla="*/ 2631307 w 5426043"/>
                <a:gd name="connsiteY33" fmla="*/ 4738370 h 5820250"/>
                <a:gd name="connsiteX34" fmla="*/ 2175214 w 5426043"/>
                <a:gd name="connsiteY34" fmla="*/ 4769173 h 5820250"/>
                <a:gd name="connsiteX35" fmla="*/ 1502268 w 5426043"/>
                <a:gd name="connsiteY35" fmla="*/ 4555140 h 5820250"/>
                <a:gd name="connsiteX36" fmla="*/ 760003 w 5426043"/>
                <a:gd name="connsiteY36" fmla="*/ 3951286 h 5820250"/>
                <a:gd name="connsiteX37" fmla="*/ 260382 w 5426043"/>
                <a:gd name="connsiteY37" fmla="*/ 3055740 h 5820250"/>
                <a:gd name="connsiteX38" fmla="*/ 5859 w 5426043"/>
                <a:gd name="connsiteY38" fmla="*/ 2688094 h 5820250"/>
                <a:gd name="connsiteX39" fmla="*/ 109554 w 5426043"/>
                <a:gd name="connsiteY39" fmla="*/ 3281983 h 5820250"/>
                <a:gd name="connsiteX40" fmla="*/ 420638 w 5426043"/>
                <a:gd name="connsiteY40" fmla="*/ 4686577 h 5820250"/>
                <a:gd name="connsiteX41" fmla="*/ 967661 w 5426043"/>
                <a:gd name="connsiteY41" fmla="*/ 5270028 h 5820250"/>
                <a:gd name="connsiteX42" fmla="*/ 1523574 w 5426043"/>
                <a:gd name="connsiteY42" fmla="*/ 5525562 h 5820250"/>
                <a:gd name="connsiteX43" fmla="*/ 2471273 w 5426043"/>
                <a:gd name="connsiteY43" fmla="*/ 5605714 h 5820250"/>
                <a:gd name="connsiteX44" fmla="*/ 3242901 w 5426043"/>
                <a:gd name="connsiteY44" fmla="*/ 5427626 h 5820250"/>
                <a:gd name="connsiteX45" fmla="*/ 3409946 w 5426043"/>
                <a:gd name="connsiteY45" fmla="*/ 5523928 h 5820250"/>
                <a:gd name="connsiteX46" fmla="*/ 3455462 w 5426043"/>
                <a:gd name="connsiteY46" fmla="*/ 5820249 h 5820250"/>
                <a:gd name="connsiteX0" fmla="*/ 4361304 w 5426043"/>
                <a:gd name="connsiteY0" fmla="*/ 5609304 h 5820250"/>
                <a:gd name="connsiteX1" fmla="*/ 4231131 w 5426043"/>
                <a:gd name="connsiteY1" fmla="*/ 5215361 h 5820250"/>
                <a:gd name="connsiteX2" fmla="*/ 4435951 w 5426043"/>
                <a:gd name="connsiteY2" fmla="*/ 4908219 h 5820250"/>
                <a:gd name="connsiteX3" fmla="*/ 4779546 w 5426043"/>
                <a:gd name="connsiteY3" fmla="*/ 4491709 h 5820250"/>
                <a:gd name="connsiteX4" fmla="*/ 5058626 w 5426043"/>
                <a:gd name="connsiteY4" fmla="*/ 3564787 h 5820250"/>
                <a:gd name="connsiteX5" fmla="*/ 5416844 w 5426043"/>
                <a:gd name="connsiteY5" fmla="*/ 2499558 h 5820250"/>
                <a:gd name="connsiteX6" fmla="*/ 5253752 w 5426043"/>
                <a:gd name="connsiteY6" fmla="*/ 2511758 h 5820250"/>
                <a:gd name="connsiteX7" fmla="*/ 4564500 w 5426043"/>
                <a:gd name="connsiteY7" fmla="*/ 3073666 h 5820250"/>
                <a:gd name="connsiteX8" fmla="*/ 4046069 w 5426043"/>
                <a:gd name="connsiteY8" fmla="*/ 4126147 h 5820250"/>
                <a:gd name="connsiteX9" fmla="*/ 4040105 w 5426043"/>
                <a:gd name="connsiteY9" fmla="*/ 3319391 h 5820250"/>
                <a:gd name="connsiteX10" fmla="*/ 4281760 w 5426043"/>
                <a:gd name="connsiteY10" fmla="*/ 1853260 h 5820250"/>
                <a:gd name="connsiteX11" fmla="*/ 4416873 w 5426043"/>
                <a:gd name="connsiteY11" fmla="*/ 1147576 h 5820250"/>
                <a:gd name="connsiteX12" fmla="*/ 4484533 w 5426043"/>
                <a:gd name="connsiteY12" fmla="*/ 653647 h 5820250"/>
                <a:gd name="connsiteX13" fmla="*/ 4063391 w 5426043"/>
                <a:gd name="connsiteY13" fmla="*/ 1013087 h 5820250"/>
                <a:gd name="connsiteX14" fmla="*/ 3488008 w 5426043"/>
                <a:gd name="connsiteY14" fmla="*/ 2079410 h 5820250"/>
                <a:gd name="connsiteX15" fmla="*/ 3287203 w 5426043"/>
                <a:gd name="connsiteY15" fmla="*/ 3173083 h 5820250"/>
                <a:gd name="connsiteX16" fmla="*/ 3292845 w 5426043"/>
                <a:gd name="connsiteY16" fmla="*/ 3857018 h 5820250"/>
                <a:gd name="connsiteX17" fmla="*/ 3192806 w 5426043"/>
                <a:gd name="connsiteY17" fmla="*/ 3606624 h 5820250"/>
                <a:gd name="connsiteX18" fmla="*/ 2932473 w 5426043"/>
                <a:gd name="connsiteY18" fmla="*/ 2724036 h 5820250"/>
                <a:gd name="connsiteX19" fmla="*/ 2399382 w 5426043"/>
                <a:gd name="connsiteY19" fmla="*/ 1393179 h 5820250"/>
                <a:gd name="connsiteX20" fmla="*/ 1918061 w 5426043"/>
                <a:gd name="connsiteY20" fmla="*/ 334605 h 5820250"/>
                <a:gd name="connsiteX21" fmla="*/ 1759700 w 5426043"/>
                <a:gd name="connsiteY21" fmla="*/ 46327 h 5820250"/>
                <a:gd name="connsiteX22" fmla="*/ 1504721 w 5426043"/>
                <a:gd name="connsiteY22" fmla="*/ 1179806 h 5820250"/>
                <a:gd name="connsiteX23" fmla="*/ 1919500 w 5426043"/>
                <a:gd name="connsiteY23" fmla="*/ 2508985 h 5820250"/>
                <a:gd name="connsiteX24" fmla="*/ 2511779 w 5426043"/>
                <a:gd name="connsiteY24" fmla="*/ 3676696 h 5820250"/>
                <a:gd name="connsiteX25" fmla="*/ 2507282 w 5426043"/>
                <a:gd name="connsiteY25" fmla="*/ 3842847 h 5820250"/>
                <a:gd name="connsiteX26" fmla="*/ 1259624 w 5426043"/>
                <a:gd name="connsiteY26" fmla="*/ 2329876 h 5820250"/>
                <a:gd name="connsiteX27" fmla="*/ 760003 w 5426043"/>
                <a:gd name="connsiteY27" fmla="*/ 1783121 h 5820250"/>
                <a:gd name="connsiteX28" fmla="*/ 213248 w 5426043"/>
                <a:gd name="connsiteY28" fmla="*/ 1274074 h 5820250"/>
                <a:gd name="connsiteX29" fmla="*/ 213248 w 5426043"/>
                <a:gd name="connsiteY29" fmla="*/ 1406049 h 5820250"/>
                <a:gd name="connsiteX30" fmla="*/ 694015 w 5426043"/>
                <a:gd name="connsiteY30" fmla="*/ 2744655 h 5820250"/>
                <a:gd name="connsiteX31" fmla="*/ 1253280 w 5426043"/>
                <a:gd name="connsiteY31" fmla="*/ 3774615 h 5820250"/>
                <a:gd name="connsiteX32" fmla="*/ 2015715 w 5426043"/>
                <a:gd name="connsiteY32" fmla="*/ 4415917 h 5820250"/>
                <a:gd name="connsiteX33" fmla="*/ 2631307 w 5426043"/>
                <a:gd name="connsiteY33" fmla="*/ 4738370 h 5820250"/>
                <a:gd name="connsiteX34" fmla="*/ 2175214 w 5426043"/>
                <a:gd name="connsiteY34" fmla="*/ 4769173 h 5820250"/>
                <a:gd name="connsiteX35" fmla="*/ 1502268 w 5426043"/>
                <a:gd name="connsiteY35" fmla="*/ 4555140 h 5820250"/>
                <a:gd name="connsiteX36" fmla="*/ 760003 w 5426043"/>
                <a:gd name="connsiteY36" fmla="*/ 3951286 h 5820250"/>
                <a:gd name="connsiteX37" fmla="*/ 260382 w 5426043"/>
                <a:gd name="connsiteY37" fmla="*/ 3055740 h 5820250"/>
                <a:gd name="connsiteX38" fmla="*/ 5859 w 5426043"/>
                <a:gd name="connsiteY38" fmla="*/ 2688094 h 5820250"/>
                <a:gd name="connsiteX39" fmla="*/ 109554 w 5426043"/>
                <a:gd name="connsiteY39" fmla="*/ 3281983 h 5820250"/>
                <a:gd name="connsiteX40" fmla="*/ 420638 w 5426043"/>
                <a:gd name="connsiteY40" fmla="*/ 4686577 h 5820250"/>
                <a:gd name="connsiteX41" fmla="*/ 967661 w 5426043"/>
                <a:gd name="connsiteY41" fmla="*/ 5270028 h 5820250"/>
                <a:gd name="connsiteX42" fmla="*/ 1523574 w 5426043"/>
                <a:gd name="connsiteY42" fmla="*/ 5525562 h 5820250"/>
                <a:gd name="connsiteX43" fmla="*/ 2471273 w 5426043"/>
                <a:gd name="connsiteY43" fmla="*/ 5605714 h 5820250"/>
                <a:gd name="connsiteX44" fmla="*/ 3242901 w 5426043"/>
                <a:gd name="connsiteY44" fmla="*/ 5427626 h 5820250"/>
                <a:gd name="connsiteX45" fmla="*/ 3409946 w 5426043"/>
                <a:gd name="connsiteY45" fmla="*/ 5523928 h 5820250"/>
                <a:gd name="connsiteX46" fmla="*/ 3455462 w 5426043"/>
                <a:gd name="connsiteY46" fmla="*/ 5820249 h 5820250"/>
                <a:gd name="connsiteX0" fmla="*/ 4361304 w 5426043"/>
                <a:gd name="connsiteY0" fmla="*/ 5609304 h 5820250"/>
                <a:gd name="connsiteX1" fmla="*/ 4231131 w 5426043"/>
                <a:gd name="connsiteY1" fmla="*/ 5215361 h 5820250"/>
                <a:gd name="connsiteX2" fmla="*/ 4435951 w 5426043"/>
                <a:gd name="connsiteY2" fmla="*/ 4908219 h 5820250"/>
                <a:gd name="connsiteX3" fmla="*/ 4779546 w 5426043"/>
                <a:gd name="connsiteY3" fmla="*/ 4491709 h 5820250"/>
                <a:gd name="connsiteX4" fmla="*/ 5058626 w 5426043"/>
                <a:gd name="connsiteY4" fmla="*/ 3564787 h 5820250"/>
                <a:gd name="connsiteX5" fmla="*/ 5416844 w 5426043"/>
                <a:gd name="connsiteY5" fmla="*/ 2499558 h 5820250"/>
                <a:gd name="connsiteX6" fmla="*/ 5253752 w 5426043"/>
                <a:gd name="connsiteY6" fmla="*/ 2511758 h 5820250"/>
                <a:gd name="connsiteX7" fmla="*/ 4564500 w 5426043"/>
                <a:gd name="connsiteY7" fmla="*/ 3073666 h 5820250"/>
                <a:gd name="connsiteX8" fmla="*/ 4046069 w 5426043"/>
                <a:gd name="connsiteY8" fmla="*/ 4126147 h 5820250"/>
                <a:gd name="connsiteX9" fmla="*/ 4099905 w 5426043"/>
                <a:gd name="connsiteY9" fmla="*/ 3298781 h 5820250"/>
                <a:gd name="connsiteX10" fmla="*/ 4281760 w 5426043"/>
                <a:gd name="connsiteY10" fmla="*/ 1853260 h 5820250"/>
                <a:gd name="connsiteX11" fmla="*/ 4416873 w 5426043"/>
                <a:gd name="connsiteY11" fmla="*/ 1147576 h 5820250"/>
                <a:gd name="connsiteX12" fmla="*/ 4484533 w 5426043"/>
                <a:gd name="connsiteY12" fmla="*/ 653647 h 5820250"/>
                <a:gd name="connsiteX13" fmla="*/ 4063391 w 5426043"/>
                <a:gd name="connsiteY13" fmla="*/ 1013087 h 5820250"/>
                <a:gd name="connsiteX14" fmla="*/ 3488008 w 5426043"/>
                <a:gd name="connsiteY14" fmla="*/ 2079410 h 5820250"/>
                <a:gd name="connsiteX15" fmla="*/ 3287203 w 5426043"/>
                <a:gd name="connsiteY15" fmla="*/ 3173083 h 5820250"/>
                <a:gd name="connsiteX16" fmla="*/ 3292845 w 5426043"/>
                <a:gd name="connsiteY16" fmla="*/ 3857018 h 5820250"/>
                <a:gd name="connsiteX17" fmla="*/ 3192806 w 5426043"/>
                <a:gd name="connsiteY17" fmla="*/ 3606624 h 5820250"/>
                <a:gd name="connsiteX18" fmla="*/ 2932473 w 5426043"/>
                <a:gd name="connsiteY18" fmla="*/ 2724036 h 5820250"/>
                <a:gd name="connsiteX19" fmla="*/ 2399382 w 5426043"/>
                <a:gd name="connsiteY19" fmla="*/ 1393179 h 5820250"/>
                <a:gd name="connsiteX20" fmla="*/ 1918061 w 5426043"/>
                <a:gd name="connsiteY20" fmla="*/ 334605 h 5820250"/>
                <a:gd name="connsiteX21" fmla="*/ 1759700 w 5426043"/>
                <a:gd name="connsiteY21" fmla="*/ 46327 h 5820250"/>
                <a:gd name="connsiteX22" fmla="*/ 1504721 w 5426043"/>
                <a:gd name="connsiteY22" fmla="*/ 1179806 h 5820250"/>
                <a:gd name="connsiteX23" fmla="*/ 1919500 w 5426043"/>
                <a:gd name="connsiteY23" fmla="*/ 2508985 h 5820250"/>
                <a:gd name="connsiteX24" fmla="*/ 2511779 w 5426043"/>
                <a:gd name="connsiteY24" fmla="*/ 3676696 h 5820250"/>
                <a:gd name="connsiteX25" fmla="*/ 2507282 w 5426043"/>
                <a:gd name="connsiteY25" fmla="*/ 3842847 h 5820250"/>
                <a:gd name="connsiteX26" fmla="*/ 1259624 w 5426043"/>
                <a:gd name="connsiteY26" fmla="*/ 2329876 h 5820250"/>
                <a:gd name="connsiteX27" fmla="*/ 760003 w 5426043"/>
                <a:gd name="connsiteY27" fmla="*/ 1783121 h 5820250"/>
                <a:gd name="connsiteX28" fmla="*/ 213248 w 5426043"/>
                <a:gd name="connsiteY28" fmla="*/ 1274074 h 5820250"/>
                <a:gd name="connsiteX29" fmla="*/ 213248 w 5426043"/>
                <a:gd name="connsiteY29" fmla="*/ 1406049 h 5820250"/>
                <a:gd name="connsiteX30" fmla="*/ 694015 w 5426043"/>
                <a:gd name="connsiteY30" fmla="*/ 2744655 h 5820250"/>
                <a:gd name="connsiteX31" fmla="*/ 1253280 w 5426043"/>
                <a:gd name="connsiteY31" fmla="*/ 3774615 h 5820250"/>
                <a:gd name="connsiteX32" fmla="*/ 2015715 w 5426043"/>
                <a:gd name="connsiteY32" fmla="*/ 4415917 h 5820250"/>
                <a:gd name="connsiteX33" fmla="*/ 2631307 w 5426043"/>
                <a:gd name="connsiteY33" fmla="*/ 4738370 h 5820250"/>
                <a:gd name="connsiteX34" fmla="*/ 2175214 w 5426043"/>
                <a:gd name="connsiteY34" fmla="*/ 4769173 h 5820250"/>
                <a:gd name="connsiteX35" fmla="*/ 1502268 w 5426043"/>
                <a:gd name="connsiteY35" fmla="*/ 4555140 h 5820250"/>
                <a:gd name="connsiteX36" fmla="*/ 760003 w 5426043"/>
                <a:gd name="connsiteY36" fmla="*/ 3951286 h 5820250"/>
                <a:gd name="connsiteX37" fmla="*/ 260382 w 5426043"/>
                <a:gd name="connsiteY37" fmla="*/ 3055740 h 5820250"/>
                <a:gd name="connsiteX38" fmla="*/ 5859 w 5426043"/>
                <a:gd name="connsiteY38" fmla="*/ 2688094 h 5820250"/>
                <a:gd name="connsiteX39" fmla="*/ 109554 w 5426043"/>
                <a:gd name="connsiteY39" fmla="*/ 3281983 h 5820250"/>
                <a:gd name="connsiteX40" fmla="*/ 420638 w 5426043"/>
                <a:gd name="connsiteY40" fmla="*/ 4686577 h 5820250"/>
                <a:gd name="connsiteX41" fmla="*/ 967661 w 5426043"/>
                <a:gd name="connsiteY41" fmla="*/ 5270028 h 5820250"/>
                <a:gd name="connsiteX42" fmla="*/ 1523574 w 5426043"/>
                <a:gd name="connsiteY42" fmla="*/ 5525562 h 5820250"/>
                <a:gd name="connsiteX43" fmla="*/ 2471273 w 5426043"/>
                <a:gd name="connsiteY43" fmla="*/ 5605714 h 5820250"/>
                <a:gd name="connsiteX44" fmla="*/ 3242901 w 5426043"/>
                <a:gd name="connsiteY44" fmla="*/ 5427626 h 5820250"/>
                <a:gd name="connsiteX45" fmla="*/ 3409946 w 5426043"/>
                <a:gd name="connsiteY45" fmla="*/ 5523928 h 5820250"/>
                <a:gd name="connsiteX46" fmla="*/ 3455462 w 5426043"/>
                <a:gd name="connsiteY46" fmla="*/ 5820249 h 5820250"/>
                <a:gd name="connsiteX0" fmla="*/ 4361304 w 5426043"/>
                <a:gd name="connsiteY0" fmla="*/ 5609304 h 5820250"/>
                <a:gd name="connsiteX1" fmla="*/ 4231131 w 5426043"/>
                <a:gd name="connsiteY1" fmla="*/ 5215361 h 5820250"/>
                <a:gd name="connsiteX2" fmla="*/ 4435951 w 5426043"/>
                <a:gd name="connsiteY2" fmla="*/ 4908219 h 5820250"/>
                <a:gd name="connsiteX3" fmla="*/ 4779546 w 5426043"/>
                <a:gd name="connsiteY3" fmla="*/ 4491709 h 5820250"/>
                <a:gd name="connsiteX4" fmla="*/ 5058626 w 5426043"/>
                <a:gd name="connsiteY4" fmla="*/ 3564787 h 5820250"/>
                <a:gd name="connsiteX5" fmla="*/ 5416844 w 5426043"/>
                <a:gd name="connsiteY5" fmla="*/ 2499558 h 5820250"/>
                <a:gd name="connsiteX6" fmla="*/ 5253752 w 5426043"/>
                <a:gd name="connsiteY6" fmla="*/ 2511758 h 5820250"/>
                <a:gd name="connsiteX7" fmla="*/ 4564500 w 5426043"/>
                <a:gd name="connsiteY7" fmla="*/ 3073666 h 5820250"/>
                <a:gd name="connsiteX8" fmla="*/ 4046069 w 5426043"/>
                <a:gd name="connsiteY8" fmla="*/ 4126147 h 5820250"/>
                <a:gd name="connsiteX9" fmla="*/ 4099905 w 5426043"/>
                <a:gd name="connsiteY9" fmla="*/ 3298781 h 5820250"/>
                <a:gd name="connsiteX10" fmla="*/ 4281760 w 5426043"/>
                <a:gd name="connsiteY10" fmla="*/ 1853260 h 5820250"/>
                <a:gd name="connsiteX11" fmla="*/ 4416873 w 5426043"/>
                <a:gd name="connsiteY11" fmla="*/ 1147576 h 5820250"/>
                <a:gd name="connsiteX12" fmla="*/ 4484533 w 5426043"/>
                <a:gd name="connsiteY12" fmla="*/ 653647 h 5820250"/>
                <a:gd name="connsiteX13" fmla="*/ 4063391 w 5426043"/>
                <a:gd name="connsiteY13" fmla="*/ 1013087 h 5820250"/>
                <a:gd name="connsiteX14" fmla="*/ 3488008 w 5426043"/>
                <a:gd name="connsiteY14" fmla="*/ 2079410 h 5820250"/>
                <a:gd name="connsiteX15" fmla="*/ 3287203 w 5426043"/>
                <a:gd name="connsiteY15" fmla="*/ 3173083 h 5820250"/>
                <a:gd name="connsiteX16" fmla="*/ 3311855 w 5426043"/>
                <a:gd name="connsiteY16" fmla="*/ 3851780 h 5820250"/>
                <a:gd name="connsiteX17" fmla="*/ 3192806 w 5426043"/>
                <a:gd name="connsiteY17" fmla="*/ 3606624 h 5820250"/>
                <a:gd name="connsiteX18" fmla="*/ 2932473 w 5426043"/>
                <a:gd name="connsiteY18" fmla="*/ 2724036 h 5820250"/>
                <a:gd name="connsiteX19" fmla="*/ 2399382 w 5426043"/>
                <a:gd name="connsiteY19" fmla="*/ 1393179 h 5820250"/>
                <a:gd name="connsiteX20" fmla="*/ 1918061 w 5426043"/>
                <a:gd name="connsiteY20" fmla="*/ 334605 h 5820250"/>
                <a:gd name="connsiteX21" fmla="*/ 1759700 w 5426043"/>
                <a:gd name="connsiteY21" fmla="*/ 46327 h 5820250"/>
                <a:gd name="connsiteX22" fmla="*/ 1504721 w 5426043"/>
                <a:gd name="connsiteY22" fmla="*/ 1179806 h 5820250"/>
                <a:gd name="connsiteX23" fmla="*/ 1919500 w 5426043"/>
                <a:gd name="connsiteY23" fmla="*/ 2508985 h 5820250"/>
                <a:gd name="connsiteX24" fmla="*/ 2511779 w 5426043"/>
                <a:gd name="connsiteY24" fmla="*/ 3676696 h 5820250"/>
                <a:gd name="connsiteX25" fmla="*/ 2507282 w 5426043"/>
                <a:gd name="connsiteY25" fmla="*/ 3842847 h 5820250"/>
                <a:gd name="connsiteX26" fmla="*/ 1259624 w 5426043"/>
                <a:gd name="connsiteY26" fmla="*/ 2329876 h 5820250"/>
                <a:gd name="connsiteX27" fmla="*/ 760003 w 5426043"/>
                <a:gd name="connsiteY27" fmla="*/ 1783121 h 5820250"/>
                <a:gd name="connsiteX28" fmla="*/ 213248 w 5426043"/>
                <a:gd name="connsiteY28" fmla="*/ 1274074 h 5820250"/>
                <a:gd name="connsiteX29" fmla="*/ 213248 w 5426043"/>
                <a:gd name="connsiteY29" fmla="*/ 1406049 h 5820250"/>
                <a:gd name="connsiteX30" fmla="*/ 694015 w 5426043"/>
                <a:gd name="connsiteY30" fmla="*/ 2744655 h 5820250"/>
                <a:gd name="connsiteX31" fmla="*/ 1253280 w 5426043"/>
                <a:gd name="connsiteY31" fmla="*/ 3774615 h 5820250"/>
                <a:gd name="connsiteX32" fmla="*/ 2015715 w 5426043"/>
                <a:gd name="connsiteY32" fmla="*/ 4415917 h 5820250"/>
                <a:gd name="connsiteX33" fmla="*/ 2631307 w 5426043"/>
                <a:gd name="connsiteY33" fmla="*/ 4738370 h 5820250"/>
                <a:gd name="connsiteX34" fmla="*/ 2175214 w 5426043"/>
                <a:gd name="connsiteY34" fmla="*/ 4769173 h 5820250"/>
                <a:gd name="connsiteX35" fmla="*/ 1502268 w 5426043"/>
                <a:gd name="connsiteY35" fmla="*/ 4555140 h 5820250"/>
                <a:gd name="connsiteX36" fmla="*/ 760003 w 5426043"/>
                <a:gd name="connsiteY36" fmla="*/ 3951286 h 5820250"/>
                <a:gd name="connsiteX37" fmla="*/ 260382 w 5426043"/>
                <a:gd name="connsiteY37" fmla="*/ 3055740 h 5820250"/>
                <a:gd name="connsiteX38" fmla="*/ 5859 w 5426043"/>
                <a:gd name="connsiteY38" fmla="*/ 2688094 h 5820250"/>
                <a:gd name="connsiteX39" fmla="*/ 109554 w 5426043"/>
                <a:gd name="connsiteY39" fmla="*/ 3281983 h 5820250"/>
                <a:gd name="connsiteX40" fmla="*/ 420638 w 5426043"/>
                <a:gd name="connsiteY40" fmla="*/ 4686577 h 5820250"/>
                <a:gd name="connsiteX41" fmla="*/ 967661 w 5426043"/>
                <a:gd name="connsiteY41" fmla="*/ 5270028 h 5820250"/>
                <a:gd name="connsiteX42" fmla="*/ 1523574 w 5426043"/>
                <a:gd name="connsiteY42" fmla="*/ 5525562 h 5820250"/>
                <a:gd name="connsiteX43" fmla="*/ 2471273 w 5426043"/>
                <a:gd name="connsiteY43" fmla="*/ 5605714 h 5820250"/>
                <a:gd name="connsiteX44" fmla="*/ 3242901 w 5426043"/>
                <a:gd name="connsiteY44" fmla="*/ 5427626 h 5820250"/>
                <a:gd name="connsiteX45" fmla="*/ 3409946 w 5426043"/>
                <a:gd name="connsiteY45" fmla="*/ 5523928 h 5820250"/>
                <a:gd name="connsiteX46" fmla="*/ 3455462 w 5426043"/>
                <a:gd name="connsiteY46" fmla="*/ 5820249 h 5820250"/>
                <a:gd name="connsiteX0" fmla="*/ 4361486 w 5426225"/>
                <a:gd name="connsiteY0" fmla="*/ 5609304 h 5820250"/>
                <a:gd name="connsiteX1" fmla="*/ 4231313 w 5426225"/>
                <a:gd name="connsiteY1" fmla="*/ 5215361 h 5820250"/>
                <a:gd name="connsiteX2" fmla="*/ 4436133 w 5426225"/>
                <a:gd name="connsiteY2" fmla="*/ 4908219 h 5820250"/>
                <a:gd name="connsiteX3" fmla="*/ 4779728 w 5426225"/>
                <a:gd name="connsiteY3" fmla="*/ 4491709 h 5820250"/>
                <a:gd name="connsiteX4" fmla="*/ 5058808 w 5426225"/>
                <a:gd name="connsiteY4" fmla="*/ 3564787 h 5820250"/>
                <a:gd name="connsiteX5" fmla="*/ 5417026 w 5426225"/>
                <a:gd name="connsiteY5" fmla="*/ 2499558 h 5820250"/>
                <a:gd name="connsiteX6" fmla="*/ 5253934 w 5426225"/>
                <a:gd name="connsiteY6" fmla="*/ 2511758 h 5820250"/>
                <a:gd name="connsiteX7" fmla="*/ 4564682 w 5426225"/>
                <a:gd name="connsiteY7" fmla="*/ 3073666 h 5820250"/>
                <a:gd name="connsiteX8" fmla="*/ 4046251 w 5426225"/>
                <a:gd name="connsiteY8" fmla="*/ 4126147 h 5820250"/>
                <a:gd name="connsiteX9" fmla="*/ 4100087 w 5426225"/>
                <a:gd name="connsiteY9" fmla="*/ 3298781 h 5820250"/>
                <a:gd name="connsiteX10" fmla="*/ 4281942 w 5426225"/>
                <a:gd name="connsiteY10" fmla="*/ 1853260 h 5820250"/>
                <a:gd name="connsiteX11" fmla="*/ 4417055 w 5426225"/>
                <a:gd name="connsiteY11" fmla="*/ 1147576 h 5820250"/>
                <a:gd name="connsiteX12" fmla="*/ 4484715 w 5426225"/>
                <a:gd name="connsiteY12" fmla="*/ 653647 h 5820250"/>
                <a:gd name="connsiteX13" fmla="*/ 4063573 w 5426225"/>
                <a:gd name="connsiteY13" fmla="*/ 1013087 h 5820250"/>
                <a:gd name="connsiteX14" fmla="*/ 3488190 w 5426225"/>
                <a:gd name="connsiteY14" fmla="*/ 2079410 h 5820250"/>
                <a:gd name="connsiteX15" fmla="*/ 3287385 w 5426225"/>
                <a:gd name="connsiteY15" fmla="*/ 3173083 h 5820250"/>
                <a:gd name="connsiteX16" fmla="*/ 3312037 w 5426225"/>
                <a:gd name="connsiteY16" fmla="*/ 3851780 h 5820250"/>
                <a:gd name="connsiteX17" fmla="*/ 3192988 w 5426225"/>
                <a:gd name="connsiteY17" fmla="*/ 3606624 h 5820250"/>
                <a:gd name="connsiteX18" fmla="*/ 2932655 w 5426225"/>
                <a:gd name="connsiteY18" fmla="*/ 2724036 h 5820250"/>
                <a:gd name="connsiteX19" fmla="*/ 2399564 w 5426225"/>
                <a:gd name="connsiteY19" fmla="*/ 1393179 h 5820250"/>
                <a:gd name="connsiteX20" fmla="*/ 1918243 w 5426225"/>
                <a:gd name="connsiteY20" fmla="*/ 334605 h 5820250"/>
                <a:gd name="connsiteX21" fmla="*/ 1759882 w 5426225"/>
                <a:gd name="connsiteY21" fmla="*/ 46327 h 5820250"/>
                <a:gd name="connsiteX22" fmla="*/ 1504903 w 5426225"/>
                <a:gd name="connsiteY22" fmla="*/ 1179806 h 5820250"/>
                <a:gd name="connsiteX23" fmla="*/ 1919682 w 5426225"/>
                <a:gd name="connsiteY23" fmla="*/ 2508985 h 5820250"/>
                <a:gd name="connsiteX24" fmla="*/ 2511961 w 5426225"/>
                <a:gd name="connsiteY24" fmla="*/ 3676696 h 5820250"/>
                <a:gd name="connsiteX25" fmla="*/ 2507464 w 5426225"/>
                <a:gd name="connsiteY25" fmla="*/ 3842847 h 5820250"/>
                <a:gd name="connsiteX26" fmla="*/ 1259806 w 5426225"/>
                <a:gd name="connsiteY26" fmla="*/ 2329876 h 5820250"/>
                <a:gd name="connsiteX27" fmla="*/ 760185 w 5426225"/>
                <a:gd name="connsiteY27" fmla="*/ 1783121 h 5820250"/>
                <a:gd name="connsiteX28" fmla="*/ 213430 w 5426225"/>
                <a:gd name="connsiteY28" fmla="*/ 1274074 h 5820250"/>
                <a:gd name="connsiteX29" fmla="*/ 213430 w 5426225"/>
                <a:gd name="connsiteY29" fmla="*/ 1406049 h 5820250"/>
                <a:gd name="connsiteX30" fmla="*/ 694197 w 5426225"/>
                <a:gd name="connsiteY30" fmla="*/ 2744655 h 5820250"/>
                <a:gd name="connsiteX31" fmla="*/ 1253462 w 5426225"/>
                <a:gd name="connsiteY31" fmla="*/ 3774615 h 5820250"/>
                <a:gd name="connsiteX32" fmla="*/ 2015897 w 5426225"/>
                <a:gd name="connsiteY32" fmla="*/ 4415917 h 5820250"/>
                <a:gd name="connsiteX33" fmla="*/ 2631489 w 5426225"/>
                <a:gd name="connsiteY33" fmla="*/ 4738370 h 5820250"/>
                <a:gd name="connsiteX34" fmla="*/ 2175396 w 5426225"/>
                <a:gd name="connsiteY34" fmla="*/ 4769173 h 5820250"/>
                <a:gd name="connsiteX35" fmla="*/ 1502450 w 5426225"/>
                <a:gd name="connsiteY35" fmla="*/ 4555140 h 5820250"/>
                <a:gd name="connsiteX36" fmla="*/ 760185 w 5426225"/>
                <a:gd name="connsiteY36" fmla="*/ 3951286 h 5820250"/>
                <a:gd name="connsiteX37" fmla="*/ 260564 w 5426225"/>
                <a:gd name="connsiteY37" fmla="*/ 3055740 h 5820250"/>
                <a:gd name="connsiteX38" fmla="*/ 6041 w 5426225"/>
                <a:gd name="connsiteY38" fmla="*/ 2688094 h 5820250"/>
                <a:gd name="connsiteX39" fmla="*/ 109736 w 5426225"/>
                <a:gd name="connsiteY39" fmla="*/ 3281983 h 5820250"/>
                <a:gd name="connsiteX40" fmla="*/ 437514 w 5426225"/>
                <a:gd name="connsiteY40" fmla="*/ 4566106 h 5820250"/>
                <a:gd name="connsiteX41" fmla="*/ 967843 w 5426225"/>
                <a:gd name="connsiteY41" fmla="*/ 5270028 h 5820250"/>
                <a:gd name="connsiteX42" fmla="*/ 1523756 w 5426225"/>
                <a:gd name="connsiteY42" fmla="*/ 5525562 h 5820250"/>
                <a:gd name="connsiteX43" fmla="*/ 2471455 w 5426225"/>
                <a:gd name="connsiteY43" fmla="*/ 5605714 h 5820250"/>
                <a:gd name="connsiteX44" fmla="*/ 3243083 w 5426225"/>
                <a:gd name="connsiteY44" fmla="*/ 5427626 h 5820250"/>
                <a:gd name="connsiteX45" fmla="*/ 3410128 w 5426225"/>
                <a:gd name="connsiteY45" fmla="*/ 5523928 h 5820250"/>
                <a:gd name="connsiteX46" fmla="*/ 3455644 w 5426225"/>
                <a:gd name="connsiteY46" fmla="*/ 5820249 h 5820250"/>
                <a:gd name="connsiteX0" fmla="*/ 4361486 w 5426225"/>
                <a:gd name="connsiteY0" fmla="*/ 5609304 h 5820250"/>
                <a:gd name="connsiteX1" fmla="*/ 4231313 w 5426225"/>
                <a:gd name="connsiteY1" fmla="*/ 5215361 h 5820250"/>
                <a:gd name="connsiteX2" fmla="*/ 4436133 w 5426225"/>
                <a:gd name="connsiteY2" fmla="*/ 4908219 h 5820250"/>
                <a:gd name="connsiteX3" fmla="*/ 4779728 w 5426225"/>
                <a:gd name="connsiteY3" fmla="*/ 4491709 h 5820250"/>
                <a:gd name="connsiteX4" fmla="*/ 5058808 w 5426225"/>
                <a:gd name="connsiteY4" fmla="*/ 3564787 h 5820250"/>
                <a:gd name="connsiteX5" fmla="*/ 5417026 w 5426225"/>
                <a:gd name="connsiteY5" fmla="*/ 2499558 h 5820250"/>
                <a:gd name="connsiteX6" fmla="*/ 5253934 w 5426225"/>
                <a:gd name="connsiteY6" fmla="*/ 2511758 h 5820250"/>
                <a:gd name="connsiteX7" fmla="*/ 4564682 w 5426225"/>
                <a:gd name="connsiteY7" fmla="*/ 3073666 h 5820250"/>
                <a:gd name="connsiteX8" fmla="*/ 4046251 w 5426225"/>
                <a:gd name="connsiteY8" fmla="*/ 4126147 h 5820250"/>
                <a:gd name="connsiteX9" fmla="*/ 4100087 w 5426225"/>
                <a:gd name="connsiteY9" fmla="*/ 3298781 h 5820250"/>
                <a:gd name="connsiteX10" fmla="*/ 4281942 w 5426225"/>
                <a:gd name="connsiteY10" fmla="*/ 1853260 h 5820250"/>
                <a:gd name="connsiteX11" fmla="*/ 4417055 w 5426225"/>
                <a:gd name="connsiteY11" fmla="*/ 1147576 h 5820250"/>
                <a:gd name="connsiteX12" fmla="*/ 4484715 w 5426225"/>
                <a:gd name="connsiteY12" fmla="*/ 653647 h 5820250"/>
                <a:gd name="connsiteX13" fmla="*/ 4063573 w 5426225"/>
                <a:gd name="connsiteY13" fmla="*/ 1013087 h 5820250"/>
                <a:gd name="connsiteX14" fmla="*/ 3488190 w 5426225"/>
                <a:gd name="connsiteY14" fmla="*/ 2079410 h 5820250"/>
                <a:gd name="connsiteX15" fmla="*/ 3287385 w 5426225"/>
                <a:gd name="connsiteY15" fmla="*/ 3173083 h 5820250"/>
                <a:gd name="connsiteX16" fmla="*/ 3312037 w 5426225"/>
                <a:gd name="connsiteY16" fmla="*/ 3851780 h 5820250"/>
                <a:gd name="connsiteX17" fmla="*/ 3192988 w 5426225"/>
                <a:gd name="connsiteY17" fmla="*/ 3606624 h 5820250"/>
                <a:gd name="connsiteX18" fmla="*/ 2932655 w 5426225"/>
                <a:gd name="connsiteY18" fmla="*/ 2724036 h 5820250"/>
                <a:gd name="connsiteX19" fmla="*/ 2399564 w 5426225"/>
                <a:gd name="connsiteY19" fmla="*/ 1393179 h 5820250"/>
                <a:gd name="connsiteX20" fmla="*/ 1918243 w 5426225"/>
                <a:gd name="connsiteY20" fmla="*/ 334605 h 5820250"/>
                <a:gd name="connsiteX21" fmla="*/ 1759882 w 5426225"/>
                <a:gd name="connsiteY21" fmla="*/ 46327 h 5820250"/>
                <a:gd name="connsiteX22" fmla="*/ 1504903 w 5426225"/>
                <a:gd name="connsiteY22" fmla="*/ 1179806 h 5820250"/>
                <a:gd name="connsiteX23" fmla="*/ 1919682 w 5426225"/>
                <a:gd name="connsiteY23" fmla="*/ 2508985 h 5820250"/>
                <a:gd name="connsiteX24" fmla="*/ 2511961 w 5426225"/>
                <a:gd name="connsiteY24" fmla="*/ 3676696 h 5820250"/>
                <a:gd name="connsiteX25" fmla="*/ 2507464 w 5426225"/>
                <a:gd name="connsiteY25" fmla="*/ 3842847 h 5820250"/>
                <a:gd name="connsiteX26" fmla="*/ 1259806 w 5426225"/>
                <a:gd name="connsiteY26" fmla="*/ 2329876 h 5820250"/>
                <a:gd name="connsiteX27" fmla="*/ 760185 w 5426225"/>
                <a:gd name="connsiteY27" fmla="*/ 1783121 h 5820250"/>
                <a:gd name="connsiteX28" fmla="*/ 213430 w 5426225"/>
                <a:gd name="connsiteY28" fmla="*/ 1274074 h 5820250"/>
                <a:gd name="connsiteX29" fmla="*/ 213430 w 5426225"/>
                <a:gd name="connsiteY29" fmla="*/ 1406049 h 5820250"/>
                <a:gd name="connsiteX30" fmla="*/ 694197 w 5426225"/>
                <a:gd name="connsiteY30" fmla="*/ 2744655 h 5820250"/>
                <a:gd name="connsiteX31" fmla="*/ 1253462 w 5426225"/>
                <a:gd name="connsiteY31" fmla="*/ 3774615 h 5820250"/>
                <a:gd name="connsiteX32" fmla="*/ 2015897 w 5426225"/>
                <a:gd name="connsiteY32" fmla="*/ 4415917 h 5820250"/>
                <a:gd name="connsiteX33" fmla="*/ 2631489 w 5426225"/>
                <a:gd name="connsiteY33" fmla="*/ 4738370 h 5820250"/>
                <a:gd name="connsiteX34" fmla="*/ 2175396 w 5426225"/>
                <a:gd name="connsiteY34" fmla="*/ 4769173 h 5820250"/>
                <a:gd name="connsiteX35" fmla="*/ 1502450 w 5426225"/>
                <a:gd name="connsiteY35" fmla="*/ 4555140 h 5820250"/>
                <a:gd name="connsiteX36" fmla="*/ 760185 w 5426225"/>
                <a:gd name="connsiteY36" fmla="*/ 3951286 h 5820250"/>
                <a:gd name="connsiteX37" fmla="*/ 260564 w 5426225"/>
                <a:gd name="connsiteY37" fmla="*/ 3055740 h 5820250"/>
                <a:gd name="connsiteX38" fmla="*/ 6041 w 5426225"/>
                <a:gd name="connsiteY38" fmla="*/ 2688094 h 5820250"/>
                <a:gd name="connsiteX39" fmla="*/ 109736 w 5426225"/>
                <a:gd name="connsiteY39" fmla="*/ 3281983 h 5820250"/>
                <a:gd name="connsiteX40" fmla="*/ 437514 w 5426225"/>
                <a:gd name="connsiteY40" fmla="*/ 4566106 h 5820250"/>
                <a:gd name="connsiteX41" fmla="*/ 1523756 w 5426225"/>
                <a:gd name="connsiteY41" fmla="*/ 5525562 h 5820250"/>
                <a:gd name="connsiteX42" fmla="*/ 2471455 w 5426225"/>
                <a:gd name="connsiteY42" fmla="*/ 5605714 h 5820250"/>
                <a:gd name="connsiteX43" fmla="*/ 3243083 w 5426225"/>
                <a:gd name="connsiteY43" fmla="*/ 5427626 h 5820250"/>
                <a:gd name="connsiteX44" fmla="*/ 3410128 w 5426225"/>
                <a:gd name="connsiteY44" fmla="*/ 5523928 h 5820250"/>
                <a:gd name="connsiteX45" fmla="*/ 3455644 w 5426225"/>
                <a:gd name="connsiteY45" fmla="*/ 5820249 h 5820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5426225" h="5820250">
                  <a:moveTo>
                    <a:pt x="4361486" y="5609304"/>
                  </a:moveTo>
                  <a:cubicBezTo>
                    <a:pt x="4290845" y="5425964"/>
                    <a:pt x="4218872" y="5332208"/>
                    <a:pt x="4231313" y="5215361"/>
                  </a:cubicBezTo>
                  <a:cubicBezTo>
                    <a:pt x="4243754" y="5098514"/>
                    <a:pt x="4344731" y="5028828"/>
                    <a:pt x="4436133" y="4908219"/>
                  </a:cubicBezTo>
                  <a:cubicBezTo>
                    <a:pt x="4527536" y="4787610"/>
                    <a:pt x="4675949" y="4715614"/>
                    <a:pt x="4779728" y="4491709"/>
                  </a:cubicBezTo>
                  <a:cubicBezTo>
                    <a:pt x="4883507" y="4267804"/>
                    <a:pt x="4952592" y="3896812"/>
                    <a:pt x="5058808" y="3564787"/>
                  </a:cubicBezTo>
                  <a:cubicBezTo>
                    <a:pt x="5165024" y="3232762"/>
                    <a:pt x="5384505" y="2675063"/>
                    <a:pt x="5417026" y="2499558"/>
                  </a:cubicBezTo>
                  <a:cubicBezTo>
                    <a:pt x="5449547" y="2324053"/>
                    <a:pt x="5395991" y="2416073"/>
                    <a:pt x="5253934" y="2511758"/>
                  </a:cubicBezTo>
                  <a:cubicBezTo>
                    <a:pt x="5111877" y="2607443"/>
                    <a:pt x="4765963" y="2804601"/>
                    <a:pt x="4564682" y="3073666"/>
                  </a:cubicBezTo>
                  <a:cubicBezTo>
                    <a:pt x="4363402" y="3342731"/>
                    <a:pt x="4123683" y="4088628"/>
                    <a:pt x="4046251" y="4126147"/>
                  </a:cubicBezTo>
                  <a:cubicBezTo>
                    <a:pt x="3968819" y="4163666"/>
                    <a:pt x="4060805" y="3677596"/>
                    <a:pt x="4100087" y="3298781"/>
                  </a:cubicBezTo>
                  <a:cubicBezTo>
                    <a:pt x="4139369" y="2919967"/>
                    <a:pt x="4229114" y="2211794"/>
                    <a:pt x="4281942" y="1853260"/>
                  </a:cubicBezTo>
                  <a:cubicBezTo>
                    <a:pt x="4334770" y="1494726"/>
                    <a:pt x="4383260" y="1347511"/>
                    <a:pt x="4417055" y="1147576"/>
                  </a:cubicBezTo>
                  <a:cubicBezTo>
                    <a:pt x="4450850" y="947641"/>
                    <a:pt x="4543629" y="676062"/>
                    <a:pt x="4484715" y="653647"/>
                  </a:cubicBezTo>
                  <a:cubicBezTo>
                    <a:pt x="4425801" y="631232"/>
                    <a:pt x="4229660" y="775460"/>
                    <a:pt x="4063573" y="1013087"/>
                  </a:cubicBezTo>
                  <a:cubicBezTo>
                    <a:pt x="3897486" y="1250714"/>
                    <a:pt x="3617555" y="1719411"/>
                    <a:pt x="3488190" y="2079410"/>
                  </a:cubicBezTo>
                  <a:cubicBezTo>
                    <a:pt x="3358825" y="2439409"/>
                    <a:pt x="3316744" y="2877688"/>
                    <a:pt x="3287385" y="3173083"/>
                  </a:cubicBezTo>
                  <a:cubicBezTo>
                    <a:pt x="3258026" y="3468478"/>
                    <a:pt x="3327770" y="3779523"/>
                    <a:pt x="3312037" y="3851780"/>
                  </a:cubicBezTo>
                  <a:cubicBezTo>
                    <a:pt x="3296304" y="3924037"/>
                    <a:pt x="3256218" y="3794581"/>
                    <a:pt x="3192988" y="3606624"/>
                  </a:cubicBezTo>
                  <a:cubicBezTo>
                    <a:pt x="3129758" y="3418667"/>
                    <a:pt x="3064892" y="3092943"/>
                    <a:pt x="2932655" y="2724036"/>
                  </a:cubicBezTo>
                  <a:cubicBezTo>
                    <a:pt x="2800418" y="2355129"/>
                    <a:pt x="2568633" y="1791418"/>
                    <a:pt x="2399564" y="1393179"/>
                  </a:cubicBezTo>
                  <a:cubicBezTo>
                    <a:pt x="2230495" y="994941"/>
                    <a:pt x="2024857" y="559080"/>
                    <a:pt x="1918243" y="334605"/>
                  </a:cubicBezTo>
                  <a:cubicBezTo>
                    <a:pt x="1811629" y="110130"/>
                    <a:pt x="1828772" y="-94540"/>
                    <a:pt x="1759882" y="46327"/>
                  </a:cubicBezTo>
                  <a:cubicBezTo>
                    <a:pt x="1690992" y="187194"/>
                    <a:pt x="1478270" y="769363"/>
                    <a:pt x="1504903" y="1179806"/>
                  </a:cubicBezTo>
                  <a:cubicBezTo>
                    <a:pt x="1531536" y="1590249"/>
                    <a:pt x="1751839" y="2092837"/>
                    <a:pt x="1919682" y="2508985"/>
                  </a:cubicBezTo>
                  <a:cubicBezTo>
                    <a:pt x="2087525" y="2925133"/>
                    <a:pt x="2413997" y="3454386"/>
                    <a:pt x="2511961" y="3676696"/>
                  </a:cubicBezTo>
                  <a:cubicBezTo>
                    <a:pt x="2609925" y="3899006"/>
                    <a:pt x="2640198" y="3976933"/>
                    <a:pt x="2507464" y="3842847"/>
                  </a:cubicBezTo>
                  <a:cubicBezTo>
                    <a:pt x="2374730" y="3708761"/>
                    <a:pt x="1551019" y="2673164"/>
                    <a:pt x="1259806" y="2329876"/>
                  </a:cubicBezTo>
                  <a:cubicBezTo>
                    <a:pt x="968593" y="1986588"/>
                    <a:pt x="934581" y="1959088"/>
                    <a:pt x="760185" y="1783121"/>
                  </a:cubicBezTo>
                  <a:cubicBezTo>
                    <a:pt x="585789" y="1607154"/>
                    <a:pt x="304556" y="1336919"/>
                    <a:pt x="213430" y="1274074"/>
                  </a:cubicBezTo>
                  <a:cubicBezTo>
                    <a:pt x="122304" y="1211229"/>
                    <a:pt x="133302" y="1160952"/>
                    <a:pt x="213430" y="1406049"/>
                  </a:cubicBezTo>
                  <a:cubicBezTo>
                    <a:pt x="293558" y="1651146"/>
                    <a:pt x="520858" y="2349894"/>
                    <a:pt x="694197" y="2744655"/>
                  </a:cubicBezTo>
                  <a:cubicBezTo>
                    <a:pt x="867536" y="3139416"/>
                    <a:pt x="1033179" y="3496071"/>
                    <a:pt x="1253462" y="3774615"/>
                  </a:cubicBezTo>
                  <a:cubicBezTo>
                    <a:pt x="1473745" y="4053159"/>
                    <a:pt x="1786226" y="4255291"/>
                    <a:pt x="2015897" y="4415917"/>
                  </a:cubicBezTo>
                  <a:cubicBezTo>
                    <a:pt x="2245568" y="4576543"/>
                    <a:pt x="2599073" y="4704664"/>
                    <a:pt x="2631489" y="4738370"/>
                  </a:cubicBezTo>
                  <a:cubicBezTo>
                    <a:pt x="2663905" y="4772076"/>
                    <a:pt x="2363569" y="4799711"/>
                    <a:pt x="2175396" y="4769173"/>
                  </a:cubicBezTo>
                  <a:cubicBezTo>
                    <a:pt x="1987223" y="4738635"/>
                    <a:pt x="1738318" y="4691454"/>
                    <a:pt x="1502450" y="4555140"/>
                  </a:cubicBezTo>
                  <a:cubicBezTo>
                    <a:pt x="1266582" y="4418826"/>
                    <a:pt x="967166" y="4201186"/>
                    <a:pt x="760185" y="3951286"/>
                  </a:cubicBezTo>
                  <a:cubicBezTo>
                    <a:pt x="553204" y="3701386"/>
                    <a:pt x="386255" y="3266272"/>
                    <a:pt x="260564" y="3055740"/>
                  </a:cubicBezTo>
                  <a:cubicBezTo>
                    <a:pt x="134873" y="2845208"/>
                    <a:pt x="31179" y="2650387"/>
                    <a:pt x="6041" y="2688094"/>
                  </a:cubicBezTo>
                  <a:cubicBezTo>
                    <a:pt x="-19097" y="2725801"/>
                    <a:pt x="37824" y="2968981"/>
                    <a:pt x="109736" y="3281983"/>
                  </a:cubicBezTo>
                  <a:cubicBezTo>
                    <a:pt x="181648" y="3594985"/>
                    <a:pt x="201844" y="4192176"/>
                    <a:pt x="437514" y="4566106"/>
                  </a:cubicBezTo>
                  <a:cubicBezTo>
                    <a:pt x="673184" y="4940036"/>
                    <a:pt x="1184766" y="5352294"/>
                    <a:pt x="1523756" y="5525562"/>
                  </a:cubicBezTo>
                  <a:cubicBezTo>
                    <a:pt x="1862746" y="5698830"/>
                    <a:pt x="2184900" y="5622037"/>
                    <a:pt x="2471455" y="5605714"/>
                  </a:cubicBezTo>
                  <a:cubicBezTo>
                    <a:pt x="2758010" y="5589391"/>
                    <a:pt x="3144000" y="5442008"/>
                    <a:pt x="3243083" y="5427626"/>
                  </a:cubicBezTo>
                  <a:cubicBezTo>
                    <a:pt x="3342166" y="5413244"/>
                    <a:pt x="3406420" y="5413989"/>
                    <a:pt x="3410128" y="5523928"/>
                  </a:cubicBezTo>
                  <a:cubicBezTo>
                    <a:pt x="3413836" y="5633867"/>
                    <a:pt x="3448772" y="5675021"/>
                    <a:pt x="3455644" y="5820249"/>
                  </a:cubicBezTo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reeform: Shape 22">
              <a:extLst>
                <a:ext uri="{FF2B5EF4-FFF2-40B4-BE49-F238E27FC236}">
                  <a16:creationId xmlns:a16="http://schemas.microsoft.com/office/drawing/2014/main" id="{958464B4-88B4-F517-1464-A0F0183A34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069679">
              <a:off x="-4351550" y="5097172"/>
              <a:ext cx="1900718" cy="2011480"/>
            </a:xfrm>
            <a:custGeom>
              <a:avLst/>
              <a:gdLst>
                <a:gd name="connsiteX0" fmla="*/ 3418362 w 5421466"/>
                <a:gd name="connsiteY0" fmla="*/ 6148240 h 7017706"/>
                <a:gd name="connsiteX1" fmla="*/ 4455310 w 5421466"/>
                <a:gd name="connsiteY1" fmla="*/ 6044545 h 7017706"/>
                <a:gd name="connsiteX2" fmla="*/ 4455310 w 5421466"/>
                <a:gd name="connsiteY2" fmla="*/ 6035119 h 7017706"/>
                <a:gd name="connsiteX3" fmla="*/ 4172506 w 5421466"/>
                <a:gd name="connsiteY3" fmla="*/ 5431803 h 7017706"/>
                <a:gd name="connsiteX4" fmla="*/ 4181933 w 5421466"/>
                <a:gd name="connsiteY4" fmla="*/ 5337535 h 7017706"/>
                <a:gd name="connsiteX5" fmla="*/ 4596712 w 5421466"/>
                <a:gd name="connsiteY5" fmla="*/ 4932183 h 7017706"/>
                <a:gd name="connsiteX6" fmla="*/ 5058626 w 5421466"/>
                <a:gd name="connsiteY6" fmla="*/ 3800966 h 7017706"/>
                <a:gd name="connsiteX7" fmla="*/ 5416844 w 5421466"/>
                <a:gd name="connsiteY7" fmla="*/ 2735737 h 7017706"/>
                <a:gd name="connsiteX8" fmla="*/ 5209455 w 5421466"/>
                <a:gd name="connsiteY8" fmla="*/ 2801725 h 7017706"/>
                <a:gd name="connsiteX9" fmla="*/ 4493017 w 5421466"/>
                <a:gd name="connsiteY9" fmla="*/ 3169370 h 7017706"/>
                <a:gd name="connsiteX10" fmla="*/ 3691739 w 5421466"/>
                <a:gd name="connsiteY10" fmla="*/ 4074343 h 7017706"/>
                <a:gd name="connsiteX11" fmla="*/ 3757727 w 5421466"/>
                <a:gd name="connsiteY11" fmla="*/ 3546442 h 7017706"/>
                <a:gd name="connsiteX12" fmla="*/ 4087665 w 5421466"/>
                <a:gd name="connsiteY12" fmla="*/ 2009873 h 7017706"/>
                <a:gd name="connsiteX13" fmla="*/ 4285628 w 5421466"/>
                <a:gd name="connsiteY13" fmla="*/ 1302863 h 7017706"/>
                <a:gd name="connsiteX14" fmla="*/ 4313908 w 5421466"/>
                <a:gd name="connsiteY14" fmla="*/ 963498 h 7017706"/>
                <a:gd name="connsiteX15" fmla="*/ 4049958 w 5421466"/>
                <a:gd name="connsiteY15" fmla="*/ 1199168 h 7017706"/>
                <a:gd name="connsiteX16" fmla="*/ 3569191 w 5421466"/>
                <a:gd name="connsiteY16" fmla="*/ 1840191 h 7017706"/>
                <a:gd name="connsiteX17" fmla="*/ 3408935 w 5421466"/>
                <a:gd name="connsiteY17" fmla="*/ 2349238 h 7017706"/>
                <a:gd name="connsiteX18" fmla="*/ 3324094 w 5421466"/>
                <a:gd name="connsiteY18" fmla="*/ 3518162 h 7017706"/>
                <a:gd name="connsiteX19" fmla="*/ 3267533 w 5421466"/>
                <a:gd name="connsiteY19" fmla="*/ 4093197 h 7017706"/>
                <a:gd name="connsiteX20" fmla="*/ 3267533 w 5421466"/>
                <a:gd name="connsiteY20" fmla="*/ 3885807 h 7017706"/>
                <a:gd name="connsiteX21" fmla="*/ 3069570 w 5421466"/>
                <a:gd name="connsiteY21" fmla="*/ 3188224 h 7017706"/>
                <a:gd name="connsiteX22" fmla="*/ 2428547 w 5421466"/>
                <a:gd name="connsiteY22" fmla="*/ 1604521 h 7017706"/>
                <a:gd name="connsiteX23" fmla="*/ 2042048 w 5421466"/>
                <a:gd name="connsiteY23" fmla="*/ 680694 h 7017706"/>
                <a:gd name="connsiteX24" fmla="*/ 1976061 w 5421466"/>
                <a:gd name="connsiteY24" fmla="*/ 237634 h 7017706"/>
                <a:gd name="connsiteX25" fmla="*/ 1853512 w 5421466"/>
                <a:gd name="connsiteY25" fmla="*/ 1964 h 7017706"/>
                <a:gd name="connsiteX26" fmla="*/ 1674403 w 5421466"/>
                <a:gd name="connsiteY26" fmla="*/ 360183 h 7017706"/>
                <a:gd name="connsiteX27" fmla="*/ 1504721 w 5421466"/>
                <a:gd name="connsiteY27" fmla="*/ 1415985 h 7017706"/>
                <a:gd name="connsiteX28" fmla="*/ 1919500 w 5421466"/>
                <a:gd name="connsiteY28" fmla="*/ 2745164 h 7017706"/>
                <a:gd name="connsiteX29" fmla="*/ 2503962 w 5421466"/>
                <a:gd name="connsiteY29" fmla="*/ 3885807 h 7017706"/>
                <a:gd name="connsiteX30" fmla="*/ 2343706 w 5421466"/>
                <a:gd name="connsiteY30" fmla="*/ 3734978 h 7017706"/>
                <a:gd name="connsiteX31" fmla="*/ 1259624 w 5421466"/>
                <a:gd name="connsiteY31" fmla="*/ 2566055 h 7017706"/>
                <a:gd name="connsiteX32" fmla="*/ 760003 w 5421466"/>
                <a:gd name="connsiteY32" fmla="*/ 2019300 h 7017706"/>
                <a:gd name="connsiteX33" fmla="*/ 213248 w 5421466"/>
                <a:gd name="connsiteY33" fmla="*/ 1510253 h 7017706"/>
                <a:gd name="connsiteX34" fmla="*/ 213248 w 5421466"/>
                <a:gd name="connsiteY34" fmla="*/ 1642228 h 7017706"/>
                <a:gd name="connsiteX35" fmla="*/ 694015 w 5421466"/>
                <a:gd name="connsiteY35" fmla="*/ 2980834 h 7017706"/>
                <a:gd name="connsiteX36" fmla="*/ 1287904 w 5421466"/>
                <a:gd name="connsiteY36" fmla="*/ 4102624 h 7017706"/>
                <a:gd name="connsiteX37" fmla="*/ 2042048 w 5421466"/>
                <a:gd name="connsiteY37" fmla="*/ 4715366 h 7017706"/>
                <a:gd name="connsiteX38" fmla="*/ 2984729 w 5421466"/>
                <a:gd name="connsiteY38" fmla="*/ 5026451 h 7017706"/>
                <a:gd name="connsiteX39" fmla="*/ 3003582 w 5421466"/>
                <a:gd name="connsiteY39" fmla="*/ 5026451 h 7017706"/>
                <a:gd name="connsiteX40" fmla="*/ 2315426 w 5421466"/>
                <a:gd name="connsiteY40" fmla="*/ 5092438 h 7017706"/>
                <a:gd name="connsiteX41" fmla="*/ 1495294 w 5421466"/>
                <a:gd name="connsiteY41" fmla="*/ 4922756 h 7017706"/>
                <a:gd name="connsiteX42" fmla="*/ 760003 w 5421466"/>
                <a:gd name="connsiteY42" fmla="*/ 4187465 h 7017706"/>
                <a:gd name="connsiteX43" fmla="*/ 260382 w 5421466"/>
                <a:gd name="connsiteY43" fmla="*/ 3291919 h 7017706"/>
                <a:gd name="connsiteX44" fmla="*/ 5859 w 5421466"/>
                <a:gd name="connsiteY44" fmla="*/ 2924273 h 7017706"/>
                <a:gd name="connsiteX45" fmla="*/ 109554 w 5421466"/>
                <a:gd name="connsiteY45" fmla="*/ 3518162 h 7017706"/>
                <a:gd name="connsiteX46" fmla="*/ 420638 w 5421466"/>
                <a:gd name="connsiteY46" fmla="*/ 4922756 h 7017706"/>
                <a:gd name="connsiteX47" fmla="*/ 910832 w 5421466"/>
                <a:gd name="connsiteY47" fmla="*/ 5544925 h 7017706"/>
                <a:gd name="connsiteX48" fmla="*/ 1523574 w 5421466"/>
                <a:gd name="connsiteY48" fmla="*/ 5761741 h 7017706"/>
                <a:gd name="connsiteX49" fmla="*/ 2287145 w 5421466"/>
                <a:gd name="connsiteY49" fmla="*/ 5724034 h 7017706"/>
                <a:gd name="connsiteX50" fmla="*/ 3720020 w 5421466"/>
                <a:gd name="connsiteY50" fmla="*/ 5516644 h 7017706"/>
                <a:gd name="connsiteX51" fmla="*/ 3701166 w 5421466"/>
                <a:gd name="connsiteY51" fmla="*/ 5563778 h 7017706"/>
                <a:gd name="connsiteX52" fmla="*/ 3503203 w 5421466"/>
                <a:gd name="connsiteY52" fmla="*/ 6129387 h 7017706"/>
                <a:gd name="connsiteX53" fmla="*/ 3456069 w 5421466"/>
                <a:gd name="connsiteY53" fmla="*/ 6091679 h 7017706"/>
                <a:gd name="connsiteX0" fmla="*/ 3418362 w 5421466"/>
                <a:gd name="connsiteY0" fmla="*/ 6148240 h 7017706"/>
                <a:gd name="connsiteX1" fmla="*/ 4455310 w 5421466"/>
                <a:gd name="connsiteY1" fmla="*/ 6044545 h 7017706"/>
                <a:gd name="connsiteX2" fmla="*/ 4455310 w 5421466"/>
                <a:gd name="connsiteY2" fmla="*/ 6035119 h 7017706"/>
                <a:gd name="connsiteX3" fmla="*/ 4172506 w 5421466"/>
                <a:gd name="connsiteY3" fmla="*/ 5431803 h 7017706"/>
                <a:gd name="connsiteX4" fmla="*/ 4181933 w 5421466"/>
                <a:gd name="connsiteY4" fmla="*/ 5337535 h 7017706"/>
                <a:gd name="connsiteX5" fmla="*/ 4596712 w 5421466"/>
                <a:gd name="connsiteY5" fmla="*/ 4932183 h 7017706"/>
                <a:gd name="connsiteX6" fmla="*/ 5058626 w 5421466"/>
                <a:gd name="connsiteY6" fmla="*/ 3800966 h 7017706"/>
                <a:gd name="connsiteX7" fmla="*/ 5416844 w 5421466"/>
                <a:gd name="connsiteY7" fmla="*/ 2735737 h 7017706"/>
                <a:gd name="connsiteX8" fmla="*/ 5209455 w 5421466"/>
                <a:gd name="connsiteY8" fmla="*/ 2801725 h 7017706"/>
                <a:gd name="connsiteX9" fmla="*/ 4493017 w 5421466"/>
                <a:gd name="connsiteY9" fmla="*/ 3169370 h 7017706"/>
                <a:gd name="connsiteX10" fmla="*/ 3691739 w 5421466"/>
                <a:gd name="connsiteY10" fmla="*/ 4074343 h 7017706"/>
                <a:gd name="connsiteX11" fmla="*/ 3757727 w 5421466"/>
                <a:gd name="connsiteY11" fmla="*/ 3546442 h 7017706"/>
                <a:gd name="connsiteX12" fmla="*/ 4087665 w 5421466"/>
                <a:gd name="connsiteY12" fmla="*/ 2009873 h 7017706"/>
                <a:gd name="connsiteX13" fmla="*/ 4285628 w 5421466"/>
                <a:gd name="connsiteY13" fmla="*/ 1302863 h 7017706"/>
                <a:gd name="connsiteX14" fmla="*/ 4313908 w 5421466"/>
                <a:gd name="connsiteY14" fmla="*/ 963498 h 7017706"/>
                <a:gd name="connsiteX15" fmla="*/ 4049958 w 5421466"/>
                <a:gd name="connsiteY15" fmla="*/ 1199168 h 7017706"/>
                <a:gd name="connsiteX16" fmla="*/ 3569191 w 5421466"/>
                <a:gd name="connsiteY16" fmla="*/ 1840191 h 7017706"/>
                <a:gd name="connsiteX17" fmla="*/ 3408935 w 5421466"/>
                <a:gd name="connsiteY17" fmla="*/ 2349238 h 7017706"/>
                <a:gd name="connsiteX18" fmla="*/ 3324094 w 5421466"/>
                <a:gd name="connsiteY18" fmla="*/ 3518162 h 7017706"/>
                <a:gd name="connsiteX19" fmla="*/ 3267533 w 5421466"/>
                <a:gd name="connsiteY19" fmla="*/ 4093197 h 7017706"/>
                <a:gd name="connsiteX20" fmla="*/ 3267533 w 5421466"/>
                <a:gd name="connsiteY20" fmla="*/ 3885807 h 7017706"/>
                <a:gd name="connsiteX21" fmla="*/ 3069570 w 5421466"/>
                <a:gd name="connsiteY21" fmla="*/ 3188224 h 7017706"/>
                <a:gd name="connsiteX22" fmla="*/ 2428547 w 5421466"/>
                <a:gd name="connsiteY22" fmla="*/ 1604521 h 7017706"/>
                <a:gd name="connsiteX23" fmla="*/ 2042048 w 5421466"/>
                <a:gd name="connsiteY23" fmla="*/ 680694 h 7017706"/>
                <a:gd name="connsiteX24" fmla="*/ 1976061 w 5421466"/>
                <a:gd name="connsiteY24" fmla="*/ 237634 h 7017706"/>
                <a:gd name="connsiteX25" fmla="*/ 1853512 w 5421466"/>
                <a:gd name="connsiteY25" fmla="*/ 1964 h 7017706"/>
                <a:gd name="connsiteX26" fmla="*/ 1674403 w 5421466"/>
                <a:gd name="connsiteY26" fmla="*/ 360183 h 7017706"/>
                <a:gd name="connsiteX27" fmla="*/ 1504721 w 5421466"/>
                <a:gd name="connsiteY27" fmla="*/ 1415985 h 7017706"/>
                <a:gd name="connsiteX28" fmla="*/ 1919500 w 5421466"/>
                <a:gd name="connsiteY28" fmla="*/ 2745164 h 7017706"/>
                <a:gd name="connsiteX29" fmla="*/ 2503962 w 5421466"/>
                <a:gd name="connsiteY29" fmla="*/ 3885807 h 7017706"/>
                <a:gd name="connsiteX30" fmla="*/ 2343706 w 5421466"/>
                <a:gd name="connsiteY30" fmla="*/ 3734978 h 7017706"/>
                <a:gd name="connsiteX31" fmla="*/ 1259624 w 5421466"/>
                <a:gd name="connsiteY31" fmla="*/ 2566055 h 7017706"/>
                <a:gd name="connsiteX32" fmla="*/ 760003 w 5421466"/>
                <a:gd name="connsiteY32" fmla="*/ 2019300 h 7017706"/>
                <a:gd name="connsiteX33" fmla="*/ 213248 w 5421466"/>
                <a:gd name="connsiteY33" fmla="*/ 1510253 h 7017706"/>
                <a:gd name="connsiteX34" fmla="*/ 213248 w 5421466"/>
                <a:gd name="connsiteY34" fmla="*/ 1642228 h 7017706"/>
                <a:gd name="connsiteX35" fmla="*/ 694015 w 5421466"/>
                <a:gd name="connsiteY35" fmla="*/ 2980834 h 7017706"/>
                <a:gd name="connsiteX36" fmla="*/ 1287904 w 5421466"/>
                <a:gd name="connsiteY36" fmla="*/ 4102624 h 7017706"/>
                <a:gd name="connsiteX37" fmla="*/ 2042048 w 5421466"/>
                <a:gd name="connsiteY37" fmla="*/ 4715366 h 7017706"/>
                <a:gd name="connsiteX38" fmla="*/ 2984729 w 5421466"/>
                <a:gd name="connsiteY38" fmla="*/ 5026451 h 7017706"/>
                <a:gd name="connsiteX39" fmla="*/ 2315426 w 5421466"/>
                <a:gd name="connsiteY39" fmla="*/ 5092438 h 7017706"/>
                <a:gd name="connsiteX40" fmla="*/ 1495294 w 5421466"/>
                <a:gd name="connsiteY40" fmla="*/ 4922756 h 7017706"/>
                <a:gd name="connsiteX41" fmla="*/ 760003 w 5421466"/>
                <a:gd name="connsiteY41" fmla="*/ 4187465 h 7017706"/>
                <a:gd name="connsiteX42" fmla="*/ 260382 w 5421466"/>
                <a:gd name="connsiteY42" fmla="*/ 3291919 h 7017706"/>
                <a:gd name="connsiteX43" fmla="*/ 5859 w 5421466"/>
                <a:gd name="connsiteY43" fmla="*/ 2924273 h 7017706"/>
                <a:gd name="connsiteX44" fmla="*/ 109554 w 5421466"/>
                <a:gd name="connsiteY44" fmla="*/ 3518162 h 7017706"/>
                <a:gd name="connsiteX45" fmla="*/ 420638 w 5421466"/>
                <a:gd name="connsiteY45" fmla="*/ 4922756 h 7017706"/>
                <a:gd name="connsiteX46" fmla="*/ 910832 w 5421466"/>
                <a:gd name="connsiteY46" fmla="*/ 5544925 h 7017706"/>
                <a:gd name="connsiteX47" fmla="*/ 1523574 w 5421466"/>
                <a:gd name="connsiteY47" fmla="*/ 5761741 h 7017706"/>
                <a:gd name="connsiteX48" fmla="*/ 2287145 w 5421466"/>
                <a:gd name="connsiteY48" fmla="*/ 5724034 h 7017706"/>
                <a:gd name="connsiteX49" fmla="*/ 3720020 w 5421466"/>
                <a:gd name="connsiteY49" fmla="*/ 5516644 h 7017706"/>
                <a:gd name="connsiteX50" fmla="*/ 3701166 w 5421466"/>
                <a:gd name="connsiteY50" fmla="*/ 5563778 h 7017706"/>
                <a:gd name="connsiteX51" fmla="*/ 3503203 w 5421466"/>
                <a:gd name="connsiteY51" fmla="*/ 6129387 h 7017706"/>
                <a:gd name="connsiteX52" fmla="*/ 3456069 w 5421466"/>
                <a:gd name="connsiteY52" fmla="*/ 6091679 h 7017706"/>
                <a:gd name="connsiteX0" fmla="*/ 3418362 w 5421466"/>
                <a:gd name="connsiteY0" fmla="*/ 6148240 h 7017706"/>
                <a:gd name="connsiteX1" fmla="*/ 4455310 w 5421466"/>
                <a:gd name="connsiteY1" fmla="*/ 6044545 h 7017706"/>
                <a:gd name="connsiteX2" fmla="*/ 4455310 w 5421466"/>
                <a:gd name="connsiteY2" fmla="*/ 6035119 h 7017706"/>
                <a:gd name="connsiteX3" fmla="*/ 4172506 w 5421466"/>
                <a:gd name="connsiteY3" fmla="*/ 5431803 h 7017706"/>
                <a:gd name="connsiteX4" fmla="*/ 4181933 w 5421466"/>
                <a:gd name="connsiteY4" fmla="*/ 5337535 h 7017706"/>
                <a:gd name="connsiteX5" fmla="*/ 4596712 w 5421466"/>
                <a:gd name="connsiteY5" fmla="*/ 4932183 h 7017706"/>
                <a:gd name="connsiteX6" fmla="*/ 5058626 w 5421466"/>
                <a:gd name="connsiteY6" fmla="*/ 3800966 h 7017706"/>
                <a:gd name="connsiteX7" fmla="*/ 5416844 w 5421466"/>
                <a:gd name="connsiteY7" fmla="*/ 2735737 h 7017706"/>
                <a:gd name="connsiteX8" fmla="*/ 5209455 w 5421466"/>
                <a:gd name="connsiteY8" fmla="*/ 2801725 h 7017706"/>
                <a:gd name="connsiteX9" fmla="*/ 4493017 w 5421466"/>
                <a:gd name="connsiteY9" fmla="*/ 3169370 h 7017706"/>
                <a:gd name="connsiteX10" fmla="*/ 3691739 w 5421466"/>
                <a:gd name="connsiteY10" fmla="*/ 4074343 h 7017706"/>
                <a:gd name="connsiteX11" fmla="*/ 3757727 w 5421466"/>
                <a:gd name="connsiteY11" fmla="*/ 3546442 h 7017706"/>
                <a:gd name="connsiteX12" fmla="*/ 4087665 w 5421466"/>
                <a:gd name="connsiteY12" fmla="*/ 2009873 h 7017706"/>
                <a:gd name="connsiteX13" fmla="*/ 4285628 w 5421466"/>
                <a:gd name="connsiteY13" fmla="*/ 1302863 h 7017706"/>
                <a:gd name="connsiteX14" fmla="*/ 4313908 w 5421466"/>
                <a:gd name="connsiteY14" fmla="*/ 963498 h 7017706"/>
                <a:gd name="connsiteX15" fmla="*/ 4049958 w 5421466"/>
                <a:gd name="connsiteY15" fmla="*/ 1199168 h 7017706"/>
                <a:gd name="connsiteX16" fmla="*/ 3569191 w 5421466"/>
                <a:gd name="connsiteY16" fmla="*/ 1840191 h 7017706"/>
                <a:gd name="connsiteX17" fmla="*/ 3408935 w 5421466"/>
                <a:gd name="connsiteY17" fmla="*/ 2349238 h 7017706"/>
                <a:gd name="connsiteX18" fmla="*/ 3324094 w 5421466"/>
                <a:gd name="connsiteY18" fmla="*/ 3518162 h 7017706"/>
                <a:gd name="connsiteX19" fmla="*/ 3267533 w 5421466"/>
                <a:gd name="connsiteY19" fmla="*/ 4093197 h 7017706"/>
                <a:gd name="connsiteX20" fmla="*/ 3267533 w 5421466"/>
                <a:gd name="connsiteY20" fmla="*/ 3885807 h 7017706"/>
                <a:gd name="connsiteX21" fmla="*/ 3069570 w 5421466"/>
                <a:gd name="connsiteY21" fmla="*/ 3188224 h 7017706"/>
                <a:gd name="connsiteX22" fmla="*/ 2428547 w 5421466"/>
                <a:gd name="connsiteY22" fmla="*/ 1604521 h 7017706"/>
                <a:gd name="connsiteX23" fmla="*/ 2042048 w 5421466"/>
                <a:gd name="connsiteY23" fmla="*/ 680694 h 7017706"/>
                <a:gd name="connsiteX24" fmla="*/ 1976061 w 5421466"/>
                <a:gd name="connsiteY24" fmla="*/ 237634 h 7017706"/>
                <a:gd name="connsiteX25" fmla="*/ 1853512 w 5421466"/>
                <a:gd name="connsiteY25" fmla="*/ 1964 h 7017706"/>
                <a:gd name="connsiteX26" fmla="*/ 1674403 w 5421466"/>
                <a:gd name="connsiteY26" fmla="*/ 360183 h 7017706"/>
                <a:gd name="connsiteX27" fmla="*/ 1504721 w 5421466"/>
                <a:gd name="connsiteY27" fmla="*/ 1415985 h 7017706"/>
                <a:gd name="connsiteX28" fmla="*/ 1919500 w 5421466"/>
                <a:gd name="connsiteY28" fmla="*/ 2745164 h 7017706"/>
                <a:gd name="connsiteX29" fmla="*/ 2503962 w 5421466"/>
                <a:gd name="connsiteY29" fmla="*/ 3885807 h 7017706"/>
                <a:gd name="connsiteX30" fmla="*/ 2343706 w 5421466"/>
                <a:gd name="connsiteY30" fmla="*/ 3734978 h 7017706"/>
                <a:gd name="connsiteX31" fmla="*/ 1259624 w 5421466"/>
                <a:gd name="connsiteY31" fmla="*/ 2566055 h 7017706"/>
                <a:gd name="connsiteX32" fmla="*/ 760003 w 5421466"/>
                <a:gd name="connsiteY32" fmla="*/ 2019300 h 7017706"/>
                <a:gd name="connsiteX33" fmla="*/ 213248 w 5421466"/>
                <a:gd name="connsiteY33" fmla="*/ 1510253 h 7017706"/>
                <a:gd name="connsiteX34" fmla="*/ 213248 w 5421466"/>
                <a:gd name="connsiteY34" fmla="*/ 1642228 h 7017706"/>
                <a:gd name="connsiteX35" fmla="*/ 694015 w 5421466"/>
                <a:gd name="connsiteY35" fmla="*/ 2980834 h 7017706"/>
                <a:gd name="connsiteX36" fmla="*/ 1287904 w 5421466"/>
                <a:gd name="connsiteY36" fmla="*/ 4102624 h 7017706"/>
                <a:gd name="connsiteX37" fmla="*/ 2042048 w 5421466"/>
                <a:gd name="connsiteY37" fmla="*/ 4715366 h 7017706"/>
                <a:gd name="connsiteX38" fmla="*/ 2984729 w 5421466"/>
                <a:gd name="connsiteY38" fmla="*/ 5026451 h 7017706"/>
                <a:gd name="connsiteX39" fmla="*/ 2315426 w 5421466"/>
                <a:gd name="connsiteY39" fmla="*/ 5092438 h 7017706"/>
                <a:gd name="connsiteX40" fmla="*/ 1495294 w 5421466"/>
                <a:gd name="connsiteY40" fmla="*/ 4922756 h 7017706"/>
                <a:gd name="connsiteX41" fmla="*/ 760003 w 5421466"/>
                <a:gd name="connsiteY41" fmla="*/ 4187465 h 7017706"/>
                <a:gd name="connsiteX42" fmla="*/ 260382 w 5421466"/>
                <a:gd name="connsiteY42" fmla="*/ 3291919 h 7017706"/>
                <a:gd name="connsiteX43" fmla="*/ 5859 w 5421466"/>
                <a:gd name="connsiteY43" fmla="*/ 2924273 h 7017706"/>
                <a:gd name="connsiteX44" fmla="*/ 109554 w 5421466"/>
                <a:gd name="connsiteY44" fmla="*/ 3518162 h 7017706"/>
                <a:gd name="connsiteX45" fmla="*/ 420638 w 5421466"/>
                <a:gd name="connsiteY45" fmla="*/ 4922756 h 7017706"/>
                <a:gd name="connsiteX46" fmla="*/ 910832 w 5421466"/>
                <a:gd name="connsiteY46" fmla="*/ 5544925 h 7017706"/>
                <a:gd name="connsiteX47" fmla="*/ 1523574 w 5421466"/>
                <a:gd name="connsiteY47" fmla="*/ 5761741 h 7017706"/>
                <a:gd name="connsiteX48" fmla="*/ 2287145 w 5421466"/>
                <a:gd name="connsiteY48" fmla="*/ 5724034 h 7017706"/>
                <a:gd name="connsiteX49" fmla="*/ 3720020 w 5421466"/>
                <a:gd name="connsiteY49" fmla="*/ 5516644 h 7017706"/>
                <a:gd name="connsiteX50" fmla="*/ 3701166 w 5421466"/>
                <a:gd name="connsiteY50" fmla="*/ 5563778 h 7017706"/>
                <a:gd name="connsiteX51" fmla="*/ 3503203 w 5421466"/>
                <a:gd name="connsiteY51" fmla="*/ 6129387 h 7017706"/>
                <a:gd name="connsiteX52" fmla="*/ 3456069 w 5421466"/>
                <a:gd name="connsiteY52" fmla="*/ 6091679 h 7017706"/>
                <a:gd name="connsiteX0" fmla="*/ 3418362 w 5421466"/>
                <a:gd name="connsiteY0" fmla="*/ 6148240 h 7017706"/>
                <a:gd name="connsiteX1" fmla="*/ 4455310 w 5421466"/>
                <a:gd name="connsiteY1" fmla="*/ 6044545 h 7017706"/>
                <a:gd name="connsiteX2" fmla="*/ 4455310 w 5421466"/>
                <a:gd name="connsiteY2" fmla="*/ 6035119 h 7017706"/>
                <a:gd name="connsiteX3" fmla="*/ 4172506 w 5421466"/>
                <a:gd name="connsiteY3" fmla="*/ 5431803 h 7017706"/>
                <a:gd name="connsiteX4" fmla="*/ 4181933 w 5421466"/>
                <a:gd name="connsiteY4" fmla="*/ 5337535 h 7017706"/>
                <a:gd name="connsiteX5" fmla="*/ 4596712 w 5421466"/>
                <a:gd name="connsiteY5" fmla="*/ 4932183 h 7017706"/>
                <a:gd name="connsiteX6" fmla="*/ 5058626 w 5421466"/>
                <a:gd name="connsiteY6" fmla="*/ 3800966 h 7017706"/>
                <a:gd name="connsiteX7" fmla="*/ 5416844 w 5421466"/>
                <a:gd name="connsiteY7" fmla="*/ 2735737 h 7017706"/>
                <a:gd name="connsiteX8" fmla="*/ 5209455 w 5421466"/>
                <a:gd name="connsiteY8" fmla="*/ 2801725 h 7017706"/>
                <a:gd name="connsiteX9" fmla="*/ 4493017 w 5421466"/>
                <a:gd name="connsiteY9" fmla="*/ 3169370 h 7017706"/>
                <a:gd name="connsiteX10" fmla="*/ 3691739 w 5421466"/>
                <a:gd name="connsiteY10" fmla="*/ 4074343 h 7017706"/>
                <a:gd name="connsiteX11" fmla="*/ 3757727 w 5421466"/>
                <a:gd name="connsiteY11" fmla="*/ 3546442 h 7017706"/>
                <a:gd name="connsiteX12" fmla="*/ 4087665 w 5421466"/>
                <a:gd name="connsiteY12" fmla="*/ 2009873 h 7017706"/>
                <a:gd name="connsiteX13" fmla="*/ 4285628 w 5421466"/>
                <a:gd name="connsiteY13" fmla="*/ 1302863 h 7017706"/>
                <a:gd name="connsiteX14" fmla="*/ 4313908 w 5421466"/>
                <a:gd name="connsiteY14" fmla="*/ 963498 h 7017706"/>
                <a:gd name="connsiteX15" fmla="*/ 4049958 w 5421466"/>
                <a:gd name="connsiteY15" fmla="*/ 1199168 h 7017706"/>
                <a:gd name="connsiteX16" fmla="*/ 3569191 w 5421466"/>
                <a:gd name="connsiteY16" fmla="*/ 1840191 h 7017706"/>
                <a:gd name="connsiteX17" fmla="*/ 3408935 w 5421466"/>
                <a:gd name="connsiteY17" fmla="*/ 2349238 h 7017706"/>
                <a:gd name="connsiteX18" fmla="*/ 3324094 w 5421466"/>
                <a:gd name="connsiteY18" fmla="*/ 3518162 h 7017706"/>
                <a:gd name="connsiteX19" fmla="*/ 3267533 w 5421466"/>
                <a:gd name="connsiteY19" fmla="*/ 4093197 h 7017706"/>
                <a:gd name="connsiteX20" fmla="*/ 3267533 w 5421466"/>
                <a:gd name="connsiteY20" fmla="*/ 3885807 h 7017706"/>
                <a:gd name="connsiteX21" fmla="*/ 3069570 w 5421466"/>
                <a:gd name="connsiteY21" fmla="*/ 3188224 h 7017706"/>
                <a:gd name="connsiteX22" fmla="*/ 2428547 w 5421466"/>
                <a:gd name="connsiteY22" fmla="*/ 1604521 h 7017706"/>
                <a:gd name="connsiteX23" fmla="*/ 2042048 w 5421466"/>
                <a:gd name="connsiteY23" fmla="*/ 680694 h 7017706"/>
                <a:gd name="connsiteX24" fmla="*/ 1976061 w 5421466"/>
                <a:gd name="connsiteY24" fmla="*/ 237634 h 7017706"/>
                <a:gd name="connsiteX25" fmla="*/ 1853512 w 5421466"/>
                <a:gd name="connsiteY25" fmla="*/ 1964 h 7017706"/>
                <a:gd name="connsiteX26" fmla="*/ 1674403 w 5421466"/>
                <a:gd name="connsiteY26" fmla="*/ 360183 h 7017706"/>
                <a:gd name="connsiteX27" fmla="*/ 1504721 w 5421466"/>
                <a:gd name="connsiteY27" fmla="*/ 1415985 h 7017706"/>
                <a:gd name="connsiteX28" fmla="*/ 1919500 w 5421466"/>
                <a:gd name="connsiteY28" fmla="*/ 2745164 h 7017706"/>
                <a:gd name="connsiteX29" fmla="*/ 2503962 w 5421466"/>
                <a:gd name="connsiteY29" fmla="*/ 3885807 h 7017706"/>
                <a:gd name="connsiteX30" fmla="*/ 2343706 w 5421466"/>
                <a:gd name="connsiteY30" fmla="*/ 3734978 h 7017706"/>
                <a:gd name="connsiteX31" fmla="*/ 1259624 w 5421466"/>
                <a:gd name="connsiteY31" fmla="*/ 2566055 h 7017706"/>
                <a:gd name="connsiteX32" fmla="*/ 760003 w 5421466"/>
                <a:gd name="connsiteY32" fmla="*/ 2019300 h 7017706"/>
                <a:gd name="connsiteX33" fmla="*/ 213248 w 5421466"/>
                <a:gd name="connsiteY33" fmla="*/ 1510253 h 7017706"/>
                <a:gd name="connsiteX34" fmla="*/ 213248 w 5421466"/>
                <a:gd name="connsiteY34" fmla="*/ 1642228 h 7017706"/>
                <a:gd name="connsiteX35" fmla="*/ 694015 w 5421466"/>
                <a:gd name="connsiteY35" fmla="*/ 2980834 h 7017706"/>
                <a:gd name="connsiteX36" fmla="*/ 1287904 w 5421466"/>
                <a:gd name="connsiteY36" fmla="*/ 4102624 h 7017706"/>
                <a:gd name="connsiteX37" fmla="*/ 2042048 w 5421466"/>
                <a:gd name="connsiteY37" fmla="*/ 4715366 h 7017706"/>
                <a:gd name="connsiteX38" fmla="*/ 2984729 w 5421466"/>
                <a:gd name="connsiteY38" fmla="*/ 5026451 h 7017706"/>
                <a:gd name="connsiteX39" fmla="*/ 2315426 w 5421466"/>
                <a:gd name="connsiteY39" fmla="*/ 5092438 h 7017706"/>
                <a:gd name="connsiteX40" fmla="*/ 1495294 w 5421466"/>
                <a:gd name="connsiteY40" fmla="*/ 4922756 h 7017706"/>
                <a:gd name="connsiteX41" fmla="*/ 760003 w 5421466"/>
                <a:gd name="connsiteY41" fmla="*/ 4187465 h 7017706"/>
                <a:gd name="connsiteX42" fmla="*/ 260382 w 5421466"/>
                <a:gd name="connsiteY42" fmla="*/ 3291919 h 7017706"/>
                <a:gd name="connsiteX43" fmla="*/ 5859 w 5421466"/>
                <a:gd name="connsiteY43" fmla="*/ 2924273 h 7017706"/>
                <a:gd name="connsiteX44" fmla="*/ 109554 w 5421466"/>
                <a:gd name="connsiteY44" fmla="*/ 3518162 h 7017706"/>
                <a:gd name="connsiteX45" fmla="*/ 420638 w 5421466"/>
                <a:gd name="connsiteY45" fmla="*/ 4922756 h 7017706"/>
                <a:gd name="connsiteX46" fmla="*/ 910832 w 5421466"/>
                <a:gd name="connsiteY46" fmla="*/ 5544925 h 7017706"/>
                <a:gd name="connsiteX47" fmla="*/ 1523574 w 5421466"/>
                <a:gd name="connsiteY47" fmla="*/ 5761741 h 7017706"/>
                <a:gd name="connsiteX48" fmla="*/ 2287145 w 5421466"/>
                <a:gd name="connsiteY48" fmla="*/ 5724034 h 7017706"/>
                <a:gd name="connsiteX49" fmla="*/ 3609909 w 5421466"/>
                <a:gd name="connsiteY49" fmla="*/ 5516644 h 7017706"/>
                <a:gd name="connsiteX50" fmla="*/ 3701166 w 5421466"/>
                <a:gd name="connsiteY50" fmla="*/ 5563778 h 7017706"/>
                <a:gd name="connsiteX51" fmla="*/ 3503203 w 5421466"/>
                <a:gd name="connsiteY51" fmla="*/ 6129387 h 7017706"/>
                <a:gd name="connsiteX52" fmla="*/ 3456069 w 5421466"/>
                <a:gd name="connsiteY52" fmla="*/ 6091679 h 7017706"/>
                <a:gd name="connsiteX0" fmla="*/ 3418362 w 5421466"/>
                <a:gd name="connsiteY0" fmla="*/ 6148240 h 6148240"/>
                <a:gd name="connsiteX1" fmla="*/ 4455310 w 5421466"/>
                <a:gd name="connsiteY1" fmla="*/ 6044545 h 6148240"/>
                <a:gd name="connsiteX2" fmla="*/ 4455310 w 5421466"/>
                <a:gd name="connsiteY2" fmla="*/ 6035119 h 6148240"/>
                <a:gd name="connsiteX3" fmla="*/ 4172506 w 5421466"/>
                <a:gd name="connsiteY3" fmla="*/ 5431803 h 6148240"/>
                <a:gd name="connsiteX4" fmla="*/ 4181933 w 5421466"/>
                <a:gd name="connsiteY4" fmla="*/ 5337535 h 6148240"/>
                <a:gd name="connsiteX5" fmla="*/ 4596712 w 5421466"/>
                <a:gd name="connsiteY5" fmla="*/ 4932183 h 6148240"/>
                <a:gd name="connsiteX6" fmla="*/ 5058626 w 5421466"/>
                <a:gd name="connsiteY6" fmla="*/ 3800966 h 6148240"/>
                <a:gd name="connsiteX7" fmla="*/ 5416844 w 5421466"/>
                <a:gd name="connsiteY7" fmla="*/ 2735737 h 6148240"/>
                <a:gd name="connsiteX8" fmla="*/ 5209455 w 5421466"/>
                <a:gd name="connsiteY8" fmla="*/ 2801725 h 6148240"/>
                <a:gd name="connsiteX9" fmla="*/ 4493017 w 5421466"/>
                <a:gd name="connsiteY9" fmla="*/ 3169370 h 6148240"/>
                <a:gd name="connsiteX10" fmla="*/ 3691739 w 5421466"/>
                <a:gd name="connsiteY10" fmla="*/ 4074343 h 6148240"/>
                <a:gd name="connsiteX11" fmla="*/ 3757727 w 5421466"/>
                <a:gd name="connsiteY11" fmla="*/ 3546442 h 6148240"/>
                <a:gd name="connsiteX12" fmla="*/ 4087665 w 5421466"/>
                <a:gd name="connsiteY12" fmla="*/ 2009873 h 6148240"/>
                <a:gd name="connsiteX13" fmla="*/ 4285628 w 5421466"/>
                <a:gd name="connsiteY13" fmla="*/ 1302863 h 6148240"/>
                <a:gd name="connsiteX14" fmla="*/ 4313908 w 5421466"/>
                <a:gd name="connsiteY14" fmla="*/ 963498 h 6148240"/>
                <a:gd name="connsiteX15" fmla="*/ 4049958 w 5421466"/>
                <a:gd name="connsiteY15" fmla="*/ 1199168 h 6148240"/>
                <a:gd name="connsiteX16" fmla="*/ 3569191 w 5421466"/>
                <a:gd name="connsiteY16" fmla="*/ 1840191 h 6148240"/>
                <a:gd name="connsiteX17" fmla="*/ 3408935 w 5421466"/>
                <a:gd name="connsiteY17" fmla="*/ 2349238 h 6148240"/>
                <a:gd name="connsiteX18" fmla="*/ 3324094 w 5421466"/>
                <a:gd name="connsiteY18" fmla="*/ 3518162 h 6148240"/>
                <a:gd name="connsiteX19" fmla="*/ 3267533 w 5421466"/>
                <a:gd name="connsiteY19" fmla="*/ 4093197 h 6148240"/>
                <a:gd name="connsiteX20" fmla="*/ 3267533 w 5421466"/>
                <a:gd name="connsiteY20" fmla="*/ 3885807 h 6148240"/>
                <a:gd name="connsiteX21" fmla="*/ 3069570 w 5421466"/>
                <a:gd name="connsiteY21" fmla="*/ 3188224 h 6148240"/>
                <a:gd name="connsiteX22" fmla="*/ 2428547 w 5421466"/>
                <a:gd name="connsiteY22" fmla="*/ 1604521 h 6148240"/>
                <a:gd name="connsiteX23" fmla="*/ 2042048 w 5421466"/>
                <a:gd name="connsiteY23" fmla="*/ 680694 h 6148240"/>
                <a:gd name="connsiteX24" fmla="*/ 1976061 w 5421466"/>
                <a:gd name="connsiteY24" fmla="*/ 237634 h 6148240"/>
                <a:gd name="connsiteX25" fmla="*/ 1853512 w 5421466"/>
                <a:gd name="connsiteY25" fmla="*/ 1964 h 6148240"/>
                <a:gd name="connsiteX26" fmla="*/ 1674403 w 5421466"/>
                <a:gd name="connsiteY26" fmla="*/ 360183 h 6148240"/>
                <a:gd name="connsiteX27" fmla="*/ 1504721 w 5421466"/>
                <a:gd name="connsiteY27" fmla="*/ 1415985 h 6148240"/>
                <a:gd name="connsiteX28" fmla="*/ 1919500 w 5421466"/>
                <a:gd name="connsiteY28" fmla="*/ 2745164 h 6148240"/>
                <a:gd name="connsiteX29" fmla="*/ 2503962 w 5421466"/>
                <a:gd name="connsiteY29" fmla="*/ 3885807 h 6148240"/>
                <a:gd name="connsiteX30" fmla="*/ 2343706 w 5421466"/>
                <a:gd name="connsiteY30" fmla="*/ 3734978 h 6148240"/>
                <a:gd name="connsiteX31" fmla="*/ 1259624 w 5421466"/>
                <a:gd name="connsiteY31" fmla="*/ 2566055 h 6148240"/>
                <a:gd name="connsiteX32" fmla="*/ 760003 w 5421466"/>
                <a:gd name="connsiteY32" fmla="*/ 2019300 h 6148240"/>
                <a:gd name="connsiteX33" fmla="*/ 213248 w 5421466"/>
                <a:gd name="connsiteY33" fmla="*/ 1510253 h 6148240"/>
                <a:gd name="connsiteX34" fmla="*/ 213248 w 5421466"/>
                <a:gd name="connsiteY34" fmla="*/ 1642228 h 6148240"/>
                <a:gd name="connsiteX35" fmla="*/ 694015 w 5421466"/>
                <a:gd name="connsiteY35" fmla="*/ 2980834 h 6148240"/>
                <a:gd name="connsiteX36" fmla="*/ 1287904 w 5421466"/>
                <a:gd name="connsiteY36" fmla="*/ 4102624 h 6148240"/>
                <a:gd name="connsiteX37" fmla="*/ 2042048 w 5421466"/>
                <a:gd name="connsiteY37" fmla="*/ 4715366 h 6148240"/>
                <a:gd name="connsiteX38" fmla="*/ 2984729 w 5421466"/>
                <a:gd name="connsiteY38" fmla="*/ 5026451 h 6148240"/>
                <a:gd name="connsiteX39" fmla="*/ 2315426 w 5421466"/>
                <a:gd name="connsiteY39" fmla="*/ 5092438 h 6148240"/>
                <a:gd name="connsiteX40" fmla="*/ 1495294 w 5421466"/>
                <a:gd name="connsiteY40" fmla="*/ 4922756 h 6148240"/>
                <a:gd name="connsiteX41" fmla="*/ 760003 w 5421466"/>
                <a:gd name="connsiteY41" fmla="*/ 4187465 h 6148240"/>
                <a:gd name="connsiteX42" fmla="*/ 260382 w 5421466"/>
                <a:gd name="connsiteY42" fmla="*/ 3291919 h 6148240"/>
                <a:gd name="connsiteX43" fmla="*/ 5859 w 5421466"/>
                <a:gd name="connsiteY43" fmla="*/ 2924273 h 6148240"/>
                <a:gd name="connsiteX44" fmla="*/ 109554 w 5421466"/>
                <a:gd name="connsiteY44" fmla="*/ 3518162 h 6148240"/>
                <a:gd name="connsiteX45" fmla="*/ 420638 w 5421466"/>
                <a:gd name="connsiteY45" fmla="*/ 4922756 h 6148240"/>
                <a:gd name="connsiteX46" fmla="*/ 910832 w 5421466"/>
                <a:gd name="connsiteY46" fmla="*/ 5544925 h 6148240"/>
                <a:gd name="connsiteX47" fmla="*/ 1523574 w 5421466"/>
                <a:gd name="connsiteY47" fmla="*/ 5761741 h 6148240"/>
                <a:gd name="connsiteX48" fmla="*/ 2287145 w 5421466"/>
                <a:gd name="connsiteY48" fmla="*/ 5724034 h 6148240"/>
                <a:gd name="connsiteX49" fmla="*/ 3609909 w 5421466"/>
                <a:gd name="connsiteY49" fmla="*/ 5516644 h 6148240"/>
                <a:gd name="connsiteX50" fmla="*/ 3701166 w 5421466"/>
                <a:gd name="connsiteY50" fmla="*/ 5563778 h 6148240"/>
                <a:gd name="connsiteX51" fmla="*/ 3503203 w 5421466"/>
                <a:gd name="connsiteY51" fmla="*/ 6129387 h 6148240"/>
                <a:gd name="connsiteX0" fmla="*/ 4455310 w 5421466"/>
                <a:gd name="connsiteY0" fmla="*/ 6044545 h 6129387"/>
                <a:gd name="connsiteX1" fmla="*/ 4455310 w 5421466"/>
                <a:gd name="connsiteY1" fmla="*/ 6035119 h 6129387"/>
                <a:gd name="connsiteX2" fmla="*/ 4172506 w 5421466"/>
                <a:gd name="connsiteY2" fmla="*/ 5431803 h 6129387"/>
                <a:gd name="connsiteX3" fmla="*/ 4181933 w 5421466"/>
                <a:gd name="connsiteY3" fmla="*/ 5337535 h 6129387"/>
                <a:gd name="connsiteX4" fmla="*/ 4596712 w 5421466"/>
                <a:gd name="connsiteY4" fmla="*/ 4932183 h 6129387"/>
                <a:gd name="connsiteX5" fmla="*/ 5058626 w 5421466"/>
                <a:gd name="connsiteY5" fmla="*/ 3800966 h 6129387"/>
                <a:gd name="connsiteX6" fmla="*/ 5416844 w 5421466"/>
                <a:gd name="connsiteY6" fmla="*/ 2735737 h 6129387"/>
                <a:gd name="connsiteX7" fmla="*/ 5209455 w 5421466"/>
                <a:gd name="connsiteY7" fmla="*/ 2801725 h 6129387"/>
                <a:gd name="connsiteX8" fmla="*/ 4493017 w 5421466"/>
                <a:gd name="connsiteY8" fmla="*/ 3169370 h 6129387"/>
                <a:gd name="connsiteX9" fmla="*/ 3691739 w 5421466"/>
                <a:gd name="connsiteY9" fmla="*/ 4074343 h 6129387"/>
                <a:gd name="connsiteX10" fmla="*/ 3757727 w 5421466"/>
                <a:gd name="connsiteY10" fmla="*/ 3546442 h 6129387"/>
                <a:gd name="connsiteX11" fmla="*/ 4087665 w 5421466"/>
                <a:gd name="connsiteY11" fmla="*/ 2009873 h 6129387"/>
                <a:gd name="connsiteX12" fmla="*/ 4285628 w 5421466"/>
                <a:gd name="connsiteY12" fmla="*/ 1302863 h 6129387"/>
                <a:gd name="connsiteX13" fmla="*/ 4313908 w 5421466"/>
                <a:gd name="connsiteY13" fmla="*/ 963498 h 6129387"/>
                <a:gd name="connsiteX14" fmla="*/ 4049958 w 5421466"/>
                <a:gd name="connsiteY14" fmla="*/ 1199168 h 6129387"/>
                <a:gd name="connsiteX15" fmla="*/ 3569191 w 5421466"/>
                <a:gd name="connsiteY15" fmla="*/ 1840191 h 6129387"/>
                <a:gd name="connsiteX16" fmla="*/ 3408935 w 5421466"/>
                <a:gd name="connsiteY16" fmla="*/ 2349238 h 6129387"/>
                <a:gd name="connsiteX17" fmla="*/ 3324094 w 5421466"/>
                <a:gd name="connsiteY17" fmla="*/ 3518162 h 6129387"/>
                <a:gd name="connsiteX18" fmla="*/ 3267533 w 5421466"/>
                <a:gd name="connsiteY18" fmla="*/ 4093197 h 6129387"/>
                <a:gd name="connsiteX19" fmla="*/ 3267533 w 5421466"/>
                <a:gd name="connsiteY19" fmla="*/ 3885807 h 6129387"/>
                <a:gd name="connsiteX20" fmla="*/ 3069570 w 5421466"/>
                <a:gd name="connsiteY20" fmla="*/ 3188224 h 6129387"/>
                <a:gd name="connsiteX21" fmla="*/ 2428547 w 5421466"/>
                <a:gd name="connsiteY21" fmla="*/ 1604521 h 6129387"/>
                <a:gd name="connsiteX22" fmla="*/ 2042048 w 5421466"/>
                <a:gd name="connsiteY22" fmla="*/ 680694 h 6129387"/>
                <a:gd name="connsiteX23" fmla="*/ 1976061 w 5421466"/>
                <a:gd name="connsiteY23" fmla="*/ 237634 h 6129387"/>
                <a:gd name="connsiteX24" fmla="*/ 1853512 w 5421466"/>
                <a:gd name="connsiteY24" fmla="*/ 1964 h 6129387"/>
                <a:gd name="connsiteX25" fmla="*/ 1674403 w 5421466"/>
                <a:gd name="connsiteY25" fmla="*/ 360183 h 6129387"/>
                <a:gd name="connsiteX26" fmla="*/ 1504721 w 5421466"/>
                <a:gd name="connsiteY26" fmla="*/ 1415985 h 6129387"/>
                <a:gd name="connsiteX27" fmla="*/ 1919500 w 5421466"/>
                <a:gd name="connsiteY27" fmla="*/ 2745164 h 6129387"/>
                <a:gd name="connsiteX28" fmla="*/ 2503962 w 5421466"/>
                <a:gd name="connsiteY28" fmla="*/ 3885807 h 6129387"/>
                <a:gd name="connsiteX29" fmla="*/ 2343706 w 5421466"/>
                <a:gd name="connsiteY29" fmla="*/ 3734978 h 6129387"/>
                <a:gd name="connsiteX30" fmla="*/ 1259624 w 5421466"/>
                <a:gd name="connsiteY30" fmla="*/ 2566055 h 6129387"/>
                <a:gd name="connsiteX31" fmla="*/ 760003 w 5421466"/>
                <a:gd name="connsiteY31" fmla="*/ 2019300 h 6129387"/>
                <a:gd name="connsiteX32" fmla="*/ 213248 w 5421466"/>
                <a:gd name="connsiteY32" fmla="*/ 1510253 h 6129387"/>
                <a:gd name="connsiteX33" fmla="*/ 213248 w 5421466"/>
                <a:gd name="connsiteY33" fmla="*/ 1642228 h 6129387"/>
                <a:gd name="connsiteX34" fmla="*/ 694015 w 5421466"/>
                <a:gd name="connsiteY34" fmla="*/ 2980834 h 6129387"/>
                <a:gd name="connsiteX35" fmla="*/ 1287904 w 5421466"/>
                <a:gd name="connsiteY35" fmla="*/ 4102624 h 6129387"/>
                <a:gd name="connsiteX36" fmla="*/ 2042048 w 5421466"/>
                <a:gd name="connsiteY36" fmla="*/ 4715366 h 6129387"/>
                <a:gd name="connsiteX37" fmla="*/ 2984729 w 5421466"/>
                <a:gd name="connsiteY37" fmla="*/ 5026451 h 6129387"/>
                <a:gd name="connsiteX38" fmla="*/ 2315426 w 5421466"/>
                <a:gd name="connsiteY38" fmla="*/ 5092438 h 6129387"/>
                <a:gd name="connsiteX39" fmla="*/ 1495294 w 5421466"/>
                <a:gd name="connsiteY39" fmla="*/ 4922756 h 6129387"/>
                <a:gd name="connsiteX40" fmla="*/ 760003 w 5421466"/>
                <a:gd name="connsiteY40" fmla="*/ 4187465 h 6129387"/>
                <a:gd name="connsiteX41" fmla="*/ 260382 w 5421466"/>
                <a:gd name="connsiteY41" fmla="*/ 3291919 h 6129387"/>
                <a:gd name="connsiteX42" fmla="*/ 5859 w 5421466"/>
                <a:gd name="connsiteY42" fmla="*/ 2924273 h 6129387"/>
                <a:gd name="connsiteX43" fmla="*/ 109554 w 5421466"/>
                <a:gd name="connsiteY43" fmla="*/ 3518162 h 6129387"/>
                <a:gd name="connsiteX44" fmla="*/ 420638 w 5421466"/>
                <a:gd name="connsiteY44" fmla="*/ 4922756 h 6129387"/>
                <a:gd name="connsiteX45" fmla="*/ 910832 w 5421466"/>
                <a:gd name="connsiteY45" fmla="*/ 5544925 h 6129387"/>
                <a:gd name="connsiteX46" fmla="*/ 1523574 w 5421466"/>
                <a:gd name="connsiteY46" fmla="*/ 5761741 h 6129387"/>
                <a:gd name="connsiteX47" fmla="*/ 2287145 w 5421466"/>
                <a:gd name="connsiteY47" fmla="*/ 5724034 h 6129387"/>
                <a:gd name="connsiteX48" fmla="*/ 3609909 w 5421466"/>
                <a:gd name="connsiteY48" fmla="*/ 5516644 h 6129387"/>
                <a:gd name="connsiteX49" fmla="*/ 3701166 w 5421466"/>
                <a:gd name="connsiteY49" fmla="*/ 5563778 h 6129387"/>
                <a:gd name="connsiteX50" fmla="*/ 3503203 w 5421466"/>
                <a:gd name="connsiteY50" fmla="*/ 6129387 h 6129387"/>
                <a:gd name="connsiteX0" fmla="*/ 4455310 w 5421466"/>
                <a:gd name="connsiteY0" fmla="*/ 6044545 h 6129387"/>
                <a:gd name="connsiteX1" fmla="*/ 4172506 w 5421466"/>
                <a:gd name="connsiteY1" fmla="*/ 5431803 h 6129387"/>
                <a:gd name="connsiteX2" fmla="*/ 4181933 w 5421466"/>
                <a:gd name="connsiteY2" fmla="*/ 5337535 h 6129387"/>
                <a:gd name="connsiteX3" fmla="*/ 4596712 w 5421466"/>
                <a:gd name="connsiteY3" fmla="*/ 4932183 h 6129387"/>
                <a:gd name="connsiteX4" fmla="*/ 5058626 w 5421466"/>
                <a:gd name="connsiteY4" fmla="*/ 3800966 h 6129387"/>
                <a:gd name="connsiteX5" fmla="*/ 5416844 w 5421466"/>
                <a:gd name="connsiteY5" fmla="*/ 2735737 h 6129387"/>
                <a:gd name="connsiteX6" fmla="*/ 5209455 w 5421466"/>
                <a:gd name="connsiteY6" fmla="*/ 2801725 h 6129387"/>
                <a:gd name="connsiteX7" fmla="*/ 4493017 w 5421466"/>
                <a:gd name="connsiteY7" fmla="*/ 3169370 h 6129387"/>
                <a:gd name="connsiteX8" fmla="*/ 3691739 w 5421466"/>
                <a:gd name="connsiteY8" fmla="*/ 4074343 h 6129387"/>
                <a:gd name="connsiteX9" fmla="*/ 3757727 w 5421466"/>
                <a:gd name="connsiteY9" fmla="*/ 3546442 h 6129387"/>
                <a:gd name="connsiteX10" fmla="*/ 4087665 w 5421466"/>
                <a:gd name="connsiteY10" fmla="*/ 2009873 h 6129387"/>
                <a:gd name="connsiteX11" fmla="*/ 4285628 w 5421466"/>
                <a:gd name="connsiteY11" fmla="*/ 1302863 h 6129387"/>
                <a:gd name="connsiteX12" fmla="*/ 4313908 w 5421466"/>
                <a:gd name="connsiteY12" fmla="*/ 963498 h 6129387"/>
                <a:gd name="connsiteX13" fmla="*/ 4049958 w 5421466"/>
                <a:gd name="connsiteY13" fmla="*/ 1199168 h 6129387"/>
                <a:gd name="connsiteX14" fmla="*/ 3569191 w 5421466"/>
                <a:gd name="connsiteY14" fmla="*/ 1840191 h 6129387"/>
                <a:gd name="connsiteX15" fmla="*/ 3408935 w 5421466"/>
                <a:gd name="connsiteY15" fmla="*/ 2349238 h 6129387"/>
                <a:gd name="connsiteX16" fmla="*/ 3324094 w 5421466"/>
                <a:gd name="connsiteY16" fmla="*/ 3518162 h 6129387"/>
                <a:gd name="connsiteX17" fmla="*/ 3267533 w 5421466"/>
                <a:gd name="connsiteY17" fmla="*/ 4093197 h 6129387"/>
                <a:gd name="connsiteX18" fmla="*/ 3267533 w 5421466"/>
                <a:gd name="connsiteY18" fmla="*/ 3885807 h 6129387"/>
                <a:gd name="connsiteX19" fmla="*/ 3069570 w 5421466"/>
                <a:gd name="connsiteY19" fmla="*/ 3188224 h 6129387"/>
                <a:gd name="connsiteX20" fmla="*/ 2428547 w 5421466"/>
                <a:gd name="connsiteY20" fmla="*/ 1604521 h 6129387"/>
                <a:gd name="connsiteX21" fmla="*/ 2042048 w 5421466"/>
                <a:gd name="connsiteY21" fmla="*/ 680694 h 6129387"/>
                <a:gd name="connsiteX22" fmla="*/ 1976061 w 5421466"/>
                <a:gd name="connsiteY22" fmla="*/ 237634 h 6129387"/>
                <a:gd name="connsiteX23" fmla="*/ 1853512 w 5421466"/>
                <a:gd name="connsiteY23" fmla="*/ 1964 h 6129387"/>
                <a:gd name="connsiteX24" fmla="*/ 1674403 w 5421466"/>
                <a:gd name="connsiteY24" fmla="*/ 360183 h 6129387"/>
                <a:gd name="connsiteX25" fmla="*/ 1504721 w 5421466"/>
                <a:gd name="connsiteY25" fmla="*/ 1415985 h 6129387"/>
                <a:gd name="connsiteX26" fmla="*/ 1919500 w 5421466"/>
                <a:gd name="connsiteY26" fmla="*/ 2745164 h 6129387"/>
                <a:gd name="connsiteX27" fmla="*/ 2503962 w 5421466"/>
                <a:gd name="connsiteY27" fmla="*/ 3885807 h 6129387"/>
                <a:gd name="connsiteX28" fmla="*/ 2343706 w 5421466"/>
                <a:gd name="connsiteY28" fmla="*/ 3734978 h 6129387"/>
                <a:gd name="connsiteX29" fmla="*/ 1259624 w 5421466"/>
                <a:gd name="connsiteY29" fmla="*/ 2566055 h 6129387"/>
                <a:gd name="connsiteX30" fmla="*/ 760003 w 5421466"/>
                <a:gd name="connsiteY30" fmla="*/ 2019300 h 6129387"/>
                <a:gd name="connsiteX31" fmla="*/ 213248 w 5421466"/>
                <a:gd name="connsiteY31" fmla="*/ 1510253 h 6129387"/>
                <a:gd name="connsiteX32" fmla="*/ 213248 w 5421466"/>
                <a:gd name="connsiteY32" fmla="*/ 1642228 h 6129387"/>
                <a:gd name="connsiteX33" fmla="*/ 694015 w 5421466"/>
                <a:gd name="connsiteY33" fmla="*/ 2980834 h 6129387"/>
                <a:gd name="connsiteX34" fmla="*/ 1287904 w 5421466"/>
                <a:gd name="connsiteY34" fmla="*/ 4102624 h 6129387"/>
                <a:gd name="connsiteX35" fmla="*/ 2042048 w 5421466"/>
                <a:gd name="connsiteY35" fmla="*/ 4715366 h 6129387"/>
                <a:gd name="connsiteX36" fmla="*/ 2984729 w 5421466"/>
                <a:gd name="connsiteY36" fmla="*/ 5026451 h 6129387"/>
                <a:gd name="connsiteX37" fmla="*/ 2315426 w 5421466"/>
                <a:gd name="connsiteY37" fmla="*/ 5092438 h 6129387"/>
                <a:gd name="connsiteX38" fmla="*/ 1495294 w 5421466"/>
                <a:gd name="connsiteY38" fmla="*/ 4922756 h 6129387"/>
                <a:gd name="connsiteX39" fmla="*/ 760003 w 5421466"/>
                <a:gd name="connsiteY39" fmla="*/ 4187465 h 6129387"/>
                <a:gd name="connsiteX40" fmla="*/ 260382 w 5421466"/>
                <a:gd name="connsiteY40" fmla="*/ 3291919 h 6129387"/>
                <a:gd name="connsiteX41" fmla="*/ 5859 w 5421466"/>
                <a:gd name="connsiteY41" fmla="*/ 2924273 h 6129387"/>
                <a:gd name="connsiteX42" fmla="*/ 109554 w 5421466"/>
                <a:gd name="connsiteY42" fmla="*/ 3518162 h 6129387"/>
                <a:gd name="connsiteX43" fmla="*/ 420638 w 5421466"/>
                <a:gd name="connsiteY43" fmla="*/ 4922756 h 6129387"/>
                <a:gd name="connsiteX44" fmla="*/ 910832 w 5421466"/>
                <a:gd name="connsiteY44" fmla="*/ 5544925 h 6129387"/>
                <a:gd name="connsiteX45" fmla="*/ 1523574 w 5421466"/>
                <a:gd name="connsiteY45" fmla="*/ 5761741 h 6129387"/>
                <a:gd name="connsiteX46" fmla="*/ 2287145 w 5421466"/>
                <a:gd name="connsiteY46" fmla="*/ 5724034 h 6129387"/>
                <a:gd name="connsiteX47" fmla="*/ 3609909 w 5421466"/>
                <a:gd name="connsiteY47" fmla="*/ 5516644 h 6129387"/>
                <a:gd name="connsiteX48" fmla="*/ 3701166 w 5421466"/>
                <a:gd name="connsiteY48" fmla="*/ 5563778 h 6129387"/>
                <a:gd name="connsiteX49" fmla="*/ 3503203 w 5421466"/>
                <a:gd name="connsiteY49" fmla="*/ 6129387 h 6129387"/>
                <a:gd name="connsiteX0" fmla="*/ 4455310 w 5421466"/>
                <a:gd name="connsiteY0" fmla="*/ 6044545 h 6129387"/>
                <a:gd name="connsiteX1" fmla="*/ 4172506 w 5421466"/>
                <a:gd name="connsiteY1" fmla="*/ 5431803 h 6129387"/>
                <a:gd name="connsiteX2" fmla="*/ 4246564 w 5421466"/>
                <a:gd name="connsiteY2" fmla="*/ 5287267 h 6129387"/>
                <a:gd name="connsiteX3" fmla="*/ 4596712 w 5421466"/>
                <a:gd name="connsiteY3" fmla="*/ 4932183 h 6129387"/>
                <a:gd name="connsiteX4" fmla="*/ 5058626 w 5421466"/>
                <a:gd name="connsiteY4" fmla="*/ 3800966 h 6129387"/>
                <a:gd name="connsiteX5" fmla="*/ 5416844 w 5421466"/>
                <a:gd name="connsiteY5" fmla="*/ 2735737 h 6129387"/>
                <a:gd name="connsiteX6" fmla="*/ 5209455 w 5421466"/>
                <a:gd name="connsiteY6" fmla="*/ 2801725 h 6129387"/>
                <a:gd name="connsiteX7" fmla="*/ 4493017 w 5421466"/>
                <a:gd name="connsiteY7" fmla="*/ 3169370 h 6129387"/>
                <a:gd name="connsiteX8" fmla="*/ 3691739 w 5421466"/>
                <a:gd name="connsiteY8" fmla="*/ 4074343 h 6129387"/>
                <a:gd name="connsiteX9" fmla="*/ 3757727 w 5421466"/>
                <a:gd name="connsiteY9" fmla="*/ 3546442 h 6129387"/>
                <a:gd name="connsiteX10" fmla="*/ 4087665 w 5421466"/>
                <a:gd name="connsiteY10" fmla="*/ 2009873 h 6129387"/>
                <a:gd name="connsiteX11" fmla="*/ 4285628 w 5421466"/>
                <a:gd name="connsiteY11" fmla="*/ 1302863 h 6129387"/>
                <a:gd name="connsiteX12" fmla="*/ 4313908 w 5421466"/>
                <a:gd name="connsiteY12" fmla="*/ 963498 h 6129387"/>
                <a:gd name="connsiteX13" fmla="*/ 4049958 w 5421466"/>
                <a:gd name="connsiteY13" fmla="*/ 1199168 h 6129387"/>
                <a:gd name="connsiteX14" fmla="*/ 3569191 w 5421466"/>
                <a:gd name="connsiteY14" fmla="*/ 1840191 h 6129387"/>
                <a:gd name="connsiteX15" fmla="*/ 3408935 w 5421466"/>
                <a:gd name="connsiteY15" fmla="*/ 2349238 h 6129387"/>
                <a:gd name="connsiteX16" fmla="*/ 3324094 w 5421466"/>
                <a:gd name="connsiteY16" fmla="*/ 3518162 h 6129387"/>
                <a:gd name="connsiteX17" fmla="*/ 3267533 w 5421466"/>
                <a:gd name="connsiteY17" fmla="*/ 4093197 h 6129387"/>
                <a:gd name="connsiteX18" fmla="*/ 3267533 w 5421466"/>
                <a:gd name="connsiteY18" fmla="*/ 3885807 h 6129387"/>
                <a:gd name="connsiteX19" fmla="*/ 3069570 w 5421466"/>
                <a:gd name="connsiteY19" fmla="*/ 3188224 h 6129387"/>
                <a:gd name="connsiteX20" fmla="*/ 2428547 w 5421466"/>
                <a:gd name="connsiteY20" fmla="*/ 1604521 h 6129387"/>
                <a:gd name="connsiteX21" fmla="*/ 2042048 w 5421466"/>
                <a:gd name="connsiteY21" fmla="*/ 680694 h 6129387"/>
                <a:gd name="connsiteX22" fmla="*/ 1976061 w 5421466"/>
                <a:gd name="connsiteY22" fmla="*/ 237634 h 6129387"/>
                <a:gd name="connsiteX23" fmla="*/ 1853512 w 5421466"/>
                <a:gd name="connsiteY23" fmla="*/ 1964 h 6129387"/>
                <a:gd name="connsiteX24" fmla="*/ 1674403 w 5421466"/>
                <a:gd name="connsiteY24" fmla="*/ 360183 h 6129387"/>
                <a:gd name="connsiteX25" fmla="*/ 1504721 w 5421466"/>
                <a:gd name="connsiteY25" fmla="*/ 1415985 h 6129387"/>
                <a:gd name="connsiteX26" fmla="*/ 1919500 w 5421466"/>
                <a:gd name="connsiteY26" fmla="*/ 2745164 h 6129387"/>
                <a:gd name="connsiteX27" fmla="*/ 2503962 w 5421466"/>
                <a:gd name="connsiteY27" fmla="*/ 3885807 h 6129387"/>
                <a:gd name="connsiteX28" fmla="*/ 2343706 w 5421466"/>
                <a:gd name="connsiteY28" fmla="*/ 3734978 h 6129387"/>
                <a:gd name="connsiteX29" fmla="*/ 1259624 w 5421466"/>
                <a:gd name="connsiteY29" fmla="*/ 2566055 h 6129387"/>
                <a:gd name="connsiteX30" fmla="*/ 760003 w 5421466"/>
                <a:gd name="connsiteY30" fmla="*/ 2019300 h 6129387"/>
                <a:gd name="connsiteX31" fmla="*/ 213248 w 5421466"/>
                <a:gd name="connsiteY31" fmla="*/ 1510253 h 6129387"/>
                <a:gd name="connsiteX32" fmla="*/ 213248 w 5421466"/>
                <a:gd name="connsiteY32" fmla="*/ 1642228 h 6129387"/>
                <a:gd name="connsiteX33" fmla="*/ 694015 w 5421466"/>
                <a:gd name="connsiteY33" fmla="*/ 2980834 h 6129387"/>
                <a:gd name="connsiteX34" fmla="*/ 1287904 w 5421466"/>
                <a:gd name="connsiteY34" fmla="*/ 4102624 h 6129387"/>
                <a:gd name="connsiteX35" fmla="*/ 2042048 w 5421466"/>
                <a:gd name="connsiteY35" fmla="*/ 4715366 h 6129387"/>
                <a:gd name="connsiteX36" fmla="*/ 2984729 w 5421466"/>
                <a:gd name="connsiteY36" fmla="*/ 5026451 h 6129387"/>
                <a:gd name="connsiteX37" fmla="*/ 2315426 w 5421466"/>
                <a:gd name="connsiteY37" fmla="*/ 5092438 h 6129387"/>
                <a:gd name="connsiteX38" fmla="*/ 1495294 w 5421466"/>
                <a:gd name="connsiteY38" fmla="*/ 4922756 h 6129387"/>
                <a:gd name="connsiteX39" fmla="*/ 760003 w 5421466"/>
                <a:gd name="connsiteY39" fmla="*/ 4187465 h 6129387"/>
                <a:gd name="connsiteX40" fmla="*/ 260382 w 5421466"/>
                <a:gd name="connsiteY40" fmla="*/ 3291919 h 6129387"/>
                <a:gd name="connsiteX41" fmla="*/ 5859 w 5421466"/>
                <a:gd name="connsiteY41" fmla="*/ 2924273 h 6129387"/>
                <a:gd name="connsiteX42" fmla="*/ 109554 w 5421466"/>
                <a:gd name="connsiteY42" fmla="*/ 3518162 h 6129387"/>
                <a:gd name="connsiteX43" fmla="*/ 420638 w 5421466"/>
                <a:gd name="connsiteY43" fmla="*/ 4922756 h 6129387"/>
                <a:gd name="connsiteX44" fmla="*/ 910832 w 5421466"/>
                <a:gd name="connsiteY44" fmla="*/ 5544925 h 6129387"/>
                <a:gd name="connsiteX45" fmla="*/ 1523574 w 5421466"/>
                <a:gd name="connsiteY45" fmla="*/ 5761741 h 6129387"/>
                <a:gd name="connsiteX46" fmla="*/ 2287145 w 5421466"/>
                <a:gd name="connsiteY46" fmla="*/ 5724034 h 6129387"/>
                <a:gd name="connsiteX47" fmla="*/ 3609909 w 5421466"/>
                <a:gd name="connsiteY47" fmla="*/ 5516644 h 6129387"/>
                <a:gd name="connsiteX48" fmla="*/ 3701166 w 5421466"/>
                <a:gd name="connsiteY48" fmla="*/ 5563778 h 6129387"/>
                <a:gd name="connsiteX49" fmla="*/ 3503203 w 5421466"/>
                <a:gd name="connsiteY49" fmla="*/ 6129387 h 6129387"/>
                <a:gd name="connsiteX0" fmla="*/ 4455310 w 5421466"/>
                <a:gd name="connsiteY0" fmla="*/ 6044545 h 6129387"/>
                <a:gd name="connsiteX1" fmla="*/ 4172506 w 5421466"/>
                <a:gd name="connsiteY1" fmla="*/ 5431803 h 6129387"/>
                <a:gd name="connsiteX2" fmla="*/ 4246564 w 5421466"/>
                <a:gd name="connsiteY2" fmla="*/ 5287267 h 6129387"/>
                <a:gd name="connsiteX3" fmla="*/ 4596712 w 5421466"/>
                <a:gd name="connsiteY3" fmla="*/ 4932183 h 6129387"/>
                <a:gd name="connsiteX4" fmla="*/ 5058626 w 5421466"/>
                <a:gd name="connsiteY4" fmla="*/ 3800966 h 6129387"/>
                <a:gd name="connsiteX5" fmla="*/ 5416844 w 5421466"/>
                <a:gd name="connsiteY5" fmla="*/ 2735737 h 6129387"/>
                <a:gd name="connsiteX6" fmla="*/ 5209455 w 5421466"/>
                <a:gd name="connsiteY6" fmla="*/ 2801725 h 6129387"/>
                <a:gd name="connsiteX7" fmla="*/ 4493017 w 5421466"/>
                <a:gd name="connsiteY7" fmla="*/ 3169370 h 6129387"/>
                <a:gd name="connsiteX8" fmla="*/ 3691739 w 5421466"/>
                <a:gd name="connsiteY8" fmla="*/ 4074343 h 6129387"/>
                <a:gd name="connsiteX9" fmla="*/ 3757727 w 5421466"/>
                <a:gd name="connsiteY9" fmla="*/ 3546442 h 6129387"/>
                <a:gd name="connsiteX10" fmla="*/ 4087665 w 5421466"/>
                <a:gd name="connsiteY10" fmla="*/ 2009873 h 6129387"/>
                <a:gd name="connsiteX11" fmla="*/ 4285628 w 5421466"/>
                <a:gd name="connsiteY11" fmla="*/ 1302863 h 6129387"/>
                <a:gd name="connsiteX12" fmla="*/ 4313908 w 5421466"/>
                <a:gd name="connsiteY12" fmla="*/ 963498 h 6129387"/>
                <a:gd name="connsiteX13" fmla="*/ 4049958 w 5421466"/>
                <a:gd name="connsiteY13" fmla="*/ 1199168 h 6129387"/>
                <a:gd name="connsiteX14" fmla="*/ 3569191 w 5421466"/>
                <a:gd name="connsiteY14" fmla="*/ 1840191 h 6129387"/>
                <a:gd name="connsiteX15" fmla="*/ 3408935 w 5421466"/>
                <a:gd name="connsiteY15" fmla="*/ 2349238 h 6129387"/>
                <a:gd name="connsiteX16" fmla="*/ 3324094 w 5421466"/>
                <a:gd name="connsiteY16" fmla="*/ 3518162 h 6129387"/>
                <a:gd name="connsiteX17" fmla="*/ 3267533 w 5421466"/>
                <a:gd name="connsiteY17" fmla="*/ 4093197 h 6129387"/>
                <a:gd name="connsiteX18" fmla="*/ 3224446 w 5421466"/>
                <a:gd name="connsiteY18" fmla="*/ 3852295 h 6129387"/>
                <a:gd name="connsiteX19" fmla="*/ 3069570 w 5421466"/>
                <a:gd name="connsiteY19" fmla="*/ 3188224 h 6129387"/>
                <a:gd name="connsiteX20" fmla="*/ 2428547 w 5421466"/>
                <a:gd name="connsiteY20" fmla="*/ 1604521 h 6129387"/>
                <a:gd name="connsiteX21" fmla="*/ 2042048 w 5421466"/>
                <a:gd name="connsiteY21" fmla="*/ 680694 h 6129387"/>
                <a:gd name="connsiteX22" fmla="*/ 1976061 w 5421466"/>
                <a:gd name="connsiteY22" fmla="*/ 237634 h 6129387"/>
                <a:gd name="connsiteX23" fmla="*/ 1853512 w 5421466"/>
                <a:gd name="connsiteY23" fmla="*/ 1964 h 6129387"/>
                <a:gd name="connsiteX24" fmla="*/ 1674403 w 5421466"/>
                <a:gd name="connsiteY24" fmla="*/ 360183 h 6129387"/>
                <a:gd name="connsiteX25" fmla="*/ 1504721 w 5421466"/>
                <a:gd name="connsiteY25" fmla="*/ 1415985 h 6129387"/>
                <a:gd name="connsiteX26" fmla="*/ 1919500 w 5421466"/>
                <a:gd name="connsiteY26" fmla="*/ 2745164 h 6129387"/>
                <a:gd name="connsiteX27" fmla="*/ 2503962 w 5421466"/>
                <a:gd name="connsiteY27" fmla="*/ 3885807 h 6129387"/>
                <a:gd name="connsiteX28" fmla="*/ 2343706 w 5421466"/>
                <a:gd name="connsiteY28" fmla="*/ 3734978 h 6129387"/>
                <a:gd name="connsiteX29" fmla="*/ 1259624 w 5421466"/>
                <a:gd name="connsiteY29" fmla="*/ 2566055 h 6129387"/>
                <a:gd name="connsiteX30" fmla="*/ 760003 w 5421466"/>
                <a:gd name="connsiteY30" fmla="*/ 2019300 h 6129387"/>
                <a:gd name="connsiteX31" fmla="*/ 213248 w 5421466"/>
                <a:gd name="connsiteY31" fmla="*/ 1510253 h 6129387"/>
                <a:gd name="connsiteX32" fmla="*/ 213248 w 5421466"/>
                <a:gd name="connsiteY32" fmla="*/ 1642228 h 6129387"/>
                <a:gd name="connsiteX33" fmla="*/ 694015 w 5421466"/>
                <a:gd name="connsiteY33" fmla="*/ 2980834 h 6129387"/>
                <a:gd name="connsiteX34" fmla="*/ 1287904 w 5421466"/>
                <a:gd name="connsiteY34" fmla="*/ 4102624 h 6129387"/>
                <a:gd name="connsiteX35" fmla="*/ 2042048 w 5421466"/>
                <a:gd name="connsiteY35" fmla="*/ 4715366 h 6129387"/>
                <a:gd name="connsiteX36" fmla="*/ 2984729 w 5421466"/>
                <a:gd name="connsiteY36" fmla="*/ 5026451 h 6129387"/>
                <a:gd name="connsiteX37" fmla="*/ 2315426 w 5421466"/>
                <a:gd name="connsiteY37" fmla="*/ 5092438 h 6129387"/>
                <a:gd name="connsiteX38" fmla="*/ 1495294 w 5421466"/>
                <a:gd name="connsiteY38" fmla="*/ 4922756 h 6129387"/>
                <a:gd name="connsiteX39" fmla="*/ 760003 w 5421466"/>
                <a:gd name="connsiteY39" fmla="*/ 4187465 h 6129387"/>
                <a:gd name="connsiteX40" fmla="*/ 260382 w 5421466"/>
                <a:gd name="connsiteY40" fmla="*/ 3291919 h 6129387"/>
                <a:gd name="connsiteX41" fmla="*/ 5859 w 5421466"/>
                <a:gd name="connsiteY41" fmla="*/ 2924273 h 6129387"/>
                <a:gd name="connsiteX42" fmla="*/ 109554 w 5421466"/>
                <a:gd name="connsiteY42" fmla="*/ 3518162 h 6129387"/>
                <a:gd name="connsiteX43" fmla="*/ 420638 w 5421466"/>
                <a:gd name="connsiteY43" fmla="*/ 4922756 h 6129387"/>
                <a:gd name="connsiteX44" fmla="*/ 910832 w 5421466"/>
                <a:gd name="connsiteY44" fmla="*/ 5544925 h 6129387"/>
                <a:gd name="connsiteX45" fmla="*/ 1523574 w 5421466"/>
                <a:gd name="connsiteY45" fmla="*/ 5761741 h 6129387"/>
                <a:gd name="connsiteX46" fmla="*/ 2287145 w 5421466"/>
                <a:gd name="connsiteY46" fmla="*/ 5724034 h 6129387"/>
                <a:gd name="connsiteX47" fmla="*/ 3609909 w 5421466"/>
                <a:gd name="connsiteY47" fmla="*/ 5516644 h 6129387"/>
                <a:gd name="connsiteX48" fmla="*/ 3701166 w 5421466"/>
                <a:gd name="connsiteY48" fmla="*/ 5563778 h 6129387"/>
                <a:gd name="connsiteX49" fmla="*/ 3503203 w 5421466"/>
                <a:gd name="connsiteY49" fmla="*/ 6129387 h 6129387"/>
                <a:gd name="connsiteX0" fmla="*/ 4455310 w 5421466"/>
                <a:gd name="connsiteY0" fmla="*/ 6044545 h 6129387"/>
                <a:gd name="connsiteX1" fmla="*/ 4172506 w 5421466"/>
                <a:gd name="connsiteY1" fmla="*/ 5431803 h 6129387"/>
                <a:gd name="connsiteX2" fmla="*/ 4246564 w 5421466"/>
                <a:gd name="connsiteY2" fmla="*/ 5287267 h 6129387"/>
                <a:gd name="connsiteX3" fmla="*/ 4596712 w 5421466"/>
                <a:gd name="connsiteY3" fmla="*/ 4932183 h 6129387"/>
                <a:gd name="connsiteX4" fmla="*/ 5058626 w 5421466"/>
                <a:gd name="connsiteY4" fmla="*/ 3800966 h 6129387"/>
                <a:gd name="connsiteX5" fmla="*/ 5416844 w 5421466"/>
                <a:gd name="connsiteY5" fmla="*/ 2735737 h 6129387"/>
                <a:gd name="connsiteX6" fmla="*/ 5209455 w 5421466"/>
                <a:gd name="connsiteY6" fmla="*/ 2801725 h 6129387"/>
                <a:gd name="connsiteX7" fmla="*/ 4493017 w 5421466"/>
                <a:gd name="connsiteY7" fmla="*/ 3169370 h 6129387"/>
                <a:gd name="connsiteX8" fmla="*/ 3691739 w 5421466"/>
                <a:gd name="connsiteY8" fmla="*/ 4074343 h 6129387"/>
                <a:gd name="connsiteX9" fmla="*/ 3757727 w 5421466"/>
                <a:gd name="connsiteY9" fmla="*/ 3546442 h 6129387"/>
                <a:gd name="connsiteX10" fmla="*/ 4087665 w 5421466"/>
                <a:gd name="connsiteY10" fmla="*/ 2009873 h 6129387"/>
                <a:gd name="connsiteX11" fmla="*/ 4285628 w 5421466"/>
                <a:gd name="connsiteY11" fmla="*/ 1302863 h 6129387"/>
                <a:gd name="connsiteX12" fmla="*/ 4313908 w 5421466"/>
                <a:gd name="connsiteY12" fmla="*/ 963498 h 6129387"/>
                <a:gd name="connsiteX13" fmla="*/ 4049958 w 5421466"/>
                <a:gd name="connsiteY13" fmla="*/ 1199168 h 6129387"/>
                <a:gd name="connsiteX14" fmla="*/ 3569191 w 5421466"/>
                <a:gd name="connsiteY14" fmla="*/ 1840191 h 6129387"/>
                <a:gd name="connsiteX15" fmla="*/ 3408935 w 5421466"/>
                <a:gd name="connsiteY15" fmla="*/ 2349238 h 6129387"/>
                <a:gd name="connsiteX16" fmla="*/ 3324094 w 5421466"/>
                <a:gd name="connsiteY16" fmla="*/ 3518162 h 6129387"/>
                <a:gd name="connsiteX17" fmla="*/ 3267533 w 5421466"/>
                <a:gd name="connsiteY17" fmla="*/ 4093197 h 6129387"/>
                <a:gd name="connsiteX18" fmla="*/ 3224446 w 5421466"/>
                <a:gd name="connsiteY18" fmla="*/ 3852295 h 6129387"/>
                <a:gd name="connsiteX19" fmla="*/ 3069570 w 5421466"/>
                <a:gd name="connsiteY19" fmla="*/ 3188224 h 6129387"/>
                <a:gd name="connsiteX20" fmla="*/ 2428547 w 5421466"/>
                <a:gd name="connsiteY20" fmla="*/ 1604521 h 6129387"/>
                <a:gd name="connsiteX21" fmla="*/ 2042048 w 5421466"/>
                <a:gd name="connsiteY21" fmla="*/ 680694 h 6129387"/>
                <a:gd name="connsiteX22" fmla="*/ 1976061 w 5421466"/>
                <a:gd name="connsiteY22" fmla="*/ 237634 h 6129387"/>
                <a:gd name="connsiteX23" fmla="*/ 1853512 w 5421466"/>
                <a:gd name="connsiteY23" fmla="*/ 1964 h 6129387"/>
                <a:gd name="connsiteX24" fmla="*/ 1674403 w 5421466"/>
                <a:gd name="connsiteY24" fmla="*/ 360183 h 6129387"/>
                <a:gd name="connsiteX25" fmla="*/ 1504721 w 5421466"/>
                <a:gd name="connsiteY25" fmla="*/ 1415985 h 6129387"/>
                <a:gd name="connsiteX26" fmla="*/ 1919500 w 5421466"/>
                <a:gd name="connsiteY26" fmla="*/ 2745164 h 6129387"/>
                <a:gd name="connsiteX27" fmla="*/ 2525505 w 5421466"/>
                <a:gd name="connsiteY27" fmla="*/ 3885807 h 6129387"/>
                <a:gd name="connsiteX28" fmla="*/ 2343706 w 5421466"/>
                <a:gd name="connsiteY28" fmla="*/ 3734978 h 6129387"/>
                <a:gd name="connsiteX29" fmla="*/ 1259624 w 5421466"/>
                <a:gd name="connsiteY29" fmla="*/ 2566055 h 6129387"/>
                <a:gd name="connsiteX30" fmla="*/ 760003 w 5421466"/>
                <a:gd name="connsiteY30" fmla="*/ 2019300 h 6129387"/>
                <a:gd name="connsiteX31" fmla="*/ 213248 w 5421466"/>
                <a:gd name="connsiteY31" fmla="*/ 1510253 h 6129387"/>
                <a:gd name="connsiteX32" fmla="*/ 213248 w 5421466"/>
                <a:gd name="connsiteY32" fmla="*/ 1642228 h 6129387"/>
                <a:gd name="connsiteX33" fmla="*/ 694015 w 5421466"/>
                <a:gd name="connsiteY33" fmla="*/ 2980834 h 6129387"/>
                <a:gd name="connsiteX34" fmla="*/ 1287904 w 5421466"/>
                <a:gd name="connsiteY34" fmla="*/ 4102624 h 6129387"/>
                <a:gd name="connsiteX35" fmla="*/ 2042048 w 5421466"/>
                <a:gd name="connsiteY35" fmla="*/ 4715366 h 6129387"/>
                <a:gd name="connsiteX36" fmla="*/ 2984729 w 5421466"/>
                <a:gd name="connsiteY36" fmla="*/ 5026451 h 6129387"/>
                <a:gd name="connsiteX37" fmla="*/ 2315426 w 5421466"/>
                <a:gd name="connsiteY37" fmla="*/ 5092438 h 6129387"/>
                <a:gd name="connsiteX38" fmla="*/ 1495294 w 5421466"/>
                <a:gd name="connsiteY38" fmla="*/ 4922756 h 6129387"/>
                <a:gd name="connsiteX39" fmla="*/ 760003 w 5421466"/>
                <a:gd name="connsiteY39" fmla="*/ 4187465 h 6129387"/>
                <a:gd name="connsiteX40" fmla="*/ 260382 w 5421466"/>
                <a:gd name="connsiteY40" fmla="*/ 3291919 h 6129387"/>
                <a:gd name="connsiteX41" fmla="*/ 5859 w 5421466"/>
                <a:gd name="connsiteY41" fmla="*/ 2924273 h 6129387"/>
                <a:gd name="connsiteX42" fmla="*/ 109554 w 5421466"/>
                <a:gd name="connsiteY42" fmla="*/ 3518162 h 6129387"/>
                <a:gd name="connsiteX43" fmla="*/ 420638 w 5421466"/>
                <a:gd name="connsiteY43" fmla="*/ 4922756 h 6129387"/>
                <a:gd name="connsiteX44" fmla="*/ 910832 w 5421466"/>
                <a:gd name="connsiteY44" fmla="*/ 5544925 h 6129387"/>
                <a:gd name="connsiteX45" fmla="*/ 1523574 w 5421466"/>
                <a:gd name="connsiteY45" fmla="*/ 5761741 h 6129387"/>
                <a:gd name="connsiteX46" fmla="*/ 2287145 w 5421466"/>
                <a:gd name="connsiteY46" fmla="*/ 5724034 h 6129387"/>
                <a:gd name="connsiteX47" fmla="*/ 3609909 w 5421466"/>
                <a:gd name="connsiteY47" fmla="*/ 5516644 h 6129387"/>
                <a:gd name="connsiteX48" fmla="*/ 3701166 w 5421466"/>
                <a:gd name="connsiteY48" fmla="*/ 5563778 h 6129387"/>
                <a:gd name="connsiteX49" fmla="*/ 3503203 w 5421466"/>
                <a:gd name="connsiteY49" fmla="*/ 6129387 h 6129387"/>
                <a:gd name="connsiteX0" fmla="*/ 4455310 w 5421466"/>
                <a:gd name="connsiteY0" fmla="*/ 6044545 h 6129387"/>
                <a:gd name="connsiteX1" fmla="*/ 4172506 w 5421466"/>
                <a:gd name="connsiteY1" fmla="*/ 5431803 h 6129387"/>
                <a:gd name="connsiteX2" fmla="*/ 4246564 w 5421466"/>
                <a:gd name="connsiteY2" fmla="*/ 5287267 h 6129387"/>
                <a:gd name="connsiteX3" fmla="*/ 4596712 w 5421466"/>
                <a:gd name="connsiteY3" fmla="*/ 4932183 h 6129387"/>
                <a:gd name="connsiteX4" fmla="*/ 5058626 w 5421466"/>
                <a:gd name="connsiteY4" fmla="*/ 3800966 h 6129387"/>
                <a:gd name="connsiteX5" fmla="*/ 5416844 w 5421466"/>
                <a:gd name="connsiteY5" fmla="*/ 2735737 h 6129387"/>
                <a:gd name="connsiteX6" fmla="*/ 5209455 w 5421466"/>
                <a:gd name="connsiteY6" fmla="*/ 2801725 h 6129387"/>
                <a:gd name="connsiteX7" fmla="*/ 4493017 w 5421466"/>
                <a:gd name="connsiteY7" fmla="*/ 3169370 h 6129387"/>
                <a:gd name="connsiteX8" fmla="*/ 3691739 w 5421466"/>
                <a:gd name="connsiteY8" fmla="*/ 4074343 h 6129387"/>
                <a:gd name="connsiteX9" fmla="*/ 3757727 w 5421466"/>
                <a:gd name="connsiteY9" fmla="*/ 3546442 h 6129387"/>
                <a:gd name="connsiteX10" fmla="*/ 4087665 w 5421466"/>
                <a:gd name="connsiteY10" fmla="*/ 2009873 h 6129387"/>
                <a:gd name="connsiteX11" fmla="*/ 4285628 w 5421466"/>
                <a:gd name="connsiteY11" fmla="*/ 1302863 h 6129387"/>
                <a:gd name="connsiteX12" fmla="*/ 4313908 w 5421466"/>
                <a:gd name="connsiteY12" fmla="*/ 963498 h 6129387"/>
                <a:gd name="connsiteX13" fmla="*/ 4049958 w 5421466"/>
                <a:gd name="connsiteY13" fmla="*/ 1199168 h 6129387"/>
                <a:gd name="connsiteX14" fmla="*/ 3569191 w 5421466"/>
                <a:gd name="connsiteY14" fmla="*/ 1840191 h 6129387"/>
                <a:gd name="connsiteX15" fmla="*/ 3408935 w 5421466"/>
                <a:gd name="connsiteY15" fmla="*/ 2349238 h 6129387"/>
                <a:gd name="connsiteX16" fmla="*/ 3324094 w 5421466"/>
                <a:gd name="connsiteY16" fmla="*/ 3518162 h 6129387"/>
                <a:gd name="connsiteX17" fmla="*/ 3267533 w 5421466"/>
                <a:gd name="connsiteY17" fmla="*/ 4093197 h 6129387"/>
                <a:gd name="connsiteX18" fmla="*/ 3224446 w 5421466"/>
                <a:gd name="connsiteY18" fmla="*/ 3852295 h 6129387"/>
                <a:gd name="connsiteX19" fmla="*/ 3069570 w 5421466"/>
                <a:gd name="connsiteY19" fmla="*/ 3188224 h 6129387"/>
                <a:gd name="connsiteX20" fmla="*/ 2428547 w 5421466"/>
                <a:gd name="connsiteY20" fmla="*/ 1604521 h 6129387"/>
                <a:gd name="connsiteX21" fmla="*/ 2042048 w 5421466"/>
                <a:gd name="connsiteY21" fmla="*/ 680694 h 6129387"/>
                <a:gd name="connsiteX22" fmla="*/ 1976061 w 5421466"/>
                <a:gd name="connsiteY22" fmla="*/ 237634 h 6129387"/>
                <a:gd name="connsiteX23" fmla="*/ 1853512 w 5421466"/>
                <a:gd name="connsiteY23" fmla="*/ 1964 h 6129387"/>
                <a:gd name="connsiteX24" fmla="*/ 1674403 w 5421466"/>
                <a:gd name="connsiteY24" fmla="*/ 360183 h 6129387"/>
                <a:gd name="connsiteX25" fmla="*/ 1504721 w 5421466"/>
                <a:gd name="connsiteY25" fmla="*/ 1415985 h 6129387"/>
                <a:gd name="connsiteX26" fmla="*/ 1919500 w 5421466"/>
                <a:gd name="connsiteY26" fmla="*/ 2745164 h 6129387"/>
                <a:gd name="connsiteX27" fmla="*/ 2525505 w 5421466"/>
                <a:gd name="connsiteY27" fmla="*/ 3885807 h 6129387"/>
                <a:gd name="connsiteX28" fmla="*/ 2343706 w 5421466"/>
                <a:gd name="connsiteY28" fmla="*/ 3734978 h 6129387"/>
                <a:gd name="connsiteX29" fmla="*/ 1259624 w 5421466"/>
                <a:gd name="connsiteY29" fmla="*/ 2566055 h 6129387"/>
                <a:gd name="connsiteX30" fmla="*/ 760003 w 5421466"/>
                <a:gd name="connsiteY30" fmla="*/ 2019300 h 6129387"/>
                <a:gd name="connsiteX31" fmla="*/ 213248 w 5421466"/>
                <a:gd name="connsiteY31" fmla="*/ 1510253 h 6129387"/>
                <a:gd name="connsiteX32" fmla="*/ 213248 w 5421466"/>
                <a:gd name="connsiteY32" fmla="*/ 1642228 h 6129387"/>
                <a:gd name="connsiteX33" fmla="*/ 694015 w 5421466"/>
                <a:gd name="connsiteY33" fmla="*/ 2980834 h 6129387"/>
                <a:gd name="connsiteX34" fmla="*/ 1287904 w 5421466"/>
                <a:gd name="connsiteY34" fmla="*/ 4102624 h 6129387"/>
                <a:gd name="connsiteX35" fmla="*/ 2042048 w 5421466"/>
                <a:gd name="connsiteY35" fmla="*/ 4715366 h 6129387"/>
                <a:gd name="connsiteX36" fmla="*/ 2884193 w 5421466"/>
                <a:gd name="connsiteY36" fmla="*/ 5019270 h 6129387"/>
                <a:gd name="connsiteX37" fmla="*/ 2315426 w 5421466"/>
                <a:gd name="connsiteY37" fmla="*/ 5092438 h 6129387"/>
                <a:gd name="connsiteX38" fmla="*/ 1495294 w 5421466"/>
                <a:gd name="connsiteY38" fmla="*/ 4922756 h 6129387"/>
                <a:gd name="connsiteX39" fmla="*/ 760003 w 5421466"/>
                <a:gd name="connsiteY39" fmla="*/ 4187465 h 6129387"/>
                <a:gd name="connsiteX40" fmla="*/ 260382 w 5421466"/>
                <a:gd name="connsiteY40" fmla="*/ 3291919 h 6129387"/>
                <a:gd name="connsiteX41" fmla="*/ 5859 w 5421466"/>
                <a:gd name="connsiteY41" fmla="*/ 2924273 h 6129387"/>
                <a:gd name="connsiteX42" fmla="*/ 109554 w 5421466"/>
                <a:gd name="connsiteY42" fmla="*/ 3518162 h 6129387"/>
                <a:gd name="connsiteX43" fmla="*/ 420638 w 5421466"/>
                <a:gd name="connsiteY43" fmla="*/ 4922756 h 6129387"/>
                <a:gd name="connsiteX44" fmla="*/ 910832 w 5421466"/>
                <a:gd name="connsiteY44" fmla="*/ 5544925 h 6129387"/>
                <a:gd name="connsiteX45" fmla="*/ 1523574 w 5421466"/>
                <a:gd name="connsiteY45" fmla="*/ 5761741 h 6129387"/>
                <a:gd name="connsiteX46" fmla="*/ 2287145 w 5421466"/>
                <a:gd name="connsiteY46" fmla="*/ 5724034 h 6129387"/>
                <a:gd name="connsiteX47" fmla="*/ 3609909 w 5421466"/>
                <a:gd name="connsiteY47" fmla="*/ 5516644 h 6129387"/>
                <a:gd name="connsiteX48" fmla="*/ 3701166 w 5421466"/>
                <a:gd name="connsiteY48" fmla="*/ 5563778 h 6129387"/>
                <a:gd name="connsiteX49" fmla="*/ 3503203 w 5421466"/>
                <a:gd name="connsiteY49" fmla="*/ 6129387 h 6129387"/>
                <a:gd name="connsiteX0" fmla="*/ 4455310 w 5421466"/>
                <a:gd name="connsiteY0" fmla="*/ 6044545 h 6129387"/>
                <a:gd name="connsiteX1" fmla="*/ 4172506 w 5421466"/>
                <a:gd name="connsiteY1" fmla="*/ 5431803 h 6129387"/>
                <a:gd name="connsiteX2" fmla="*/ 4246564 w 5421466"/>
                <a:gd name="connsiteY2" fmla="*/ 5287267 h 6129387"/>
                <a:gd name="connsiteX3" fmla="*/ 4596712 w 5421466"/>
                <a:gd name="connsiteY3" fmla="*/ 4932183 h 6129387"/>
                <a:gd name="connsiteX4" fmla="*/ 5058626 w 5421466"/>
                <a:gd name="connsiteY4" fmla="*/ 3800966 h 6129387"/>
                <a:gd name="connsiteX5" fmla="*/ 5416844 w 5421466"/>
                <a:gd name="connsiteY5" fmla="*/ 2735737 h 6129387"/>
                <a:gd name="connsiteX6" fmla="*/ 5209455 w 5421466"/>
                <a:gd name="connsiteY6" fmla="*/ 2801725 h 6129387"/>
                <a:gd name="connsiteX7" fmla="*/ 4493017 w 5421466"/>
                <a:gd name="connsiteY7" fmla="*/ 3169370 h 6129387"/>
                <a:gd name="connsiteX8" fmla="*/ 3691739 w 5421466"/>
                <a:gd name="connsiteY8" fmla="*/ 4074343 h 6129387"/>
                <a:gd name="connsiteX9" fmla="*/ 3757727 w 5421466"/>
                <a:gd name="connsiteY9" fmla="*/ 3546442 h 6129387"/>
                <a:gd name="connsiteX10" fmla="*/ 4087665 w 5421466"/>
                <a:gd name="connsiteY10" fmla="*/ 2009873 h 6129387"/>
                <a:gd name="connsiteX11" fmla="*/ 4285628 w 5421466"/>
                <a:gd name="connsiteY11" fmla="*/ 1302863 h 6129387"/>
                <a:gd name="connsiteX12" fmla="*/ 4313908 w 5421466"/>
                <a:gd name="connsiteY12" fmla="*/ 963498 h 6129387"/>
                <a:gd name="connsiteX13" fmla="*/ 4049958 w 5421466"/>
                <a:gd name="connsiteY13" fmla="*/ 1199168 h 6129387"/>
                <a:gd name="connsiteX14" fmla="*/ 3569191 w 5421466"/>
                <a:gd name="connsiteY14" fmla="*/ 1840191 h 6129387"/>
                <a:gd name="connsiteX15" fmla="*/ 3408935 w 5421466"/>
                <a:gd name="connsiteY15" fmla="*/ 2349238 h 6129387"/>
                <a:gd name="connsiteX16" fmla="*/ 3324094 w 5421466"/>
                <a:gd name="connsiteY16" fmla="*/ 3518162 h 6129387"/>
                <a:gd name="connsiteX17" fmla="*/ 3267533 w 5421466"/>
                <a:gd name="connsiteY17" fmla="*/ 4093197 h 6129387"/>
                <a:gd name="connsiteX18" fmla="*/ 3224446 w 5421466"/>
                <a:gd name="connsiteY18" fmla="*/ 3852295 h 6129387"/>
                <a:gd name="connsiteX19" fmla="*/ 3069570 w 5421466"/>
                <a:gd name="connsiteY19" fmla="*/ 3188224 h 6129387"/>
                <a:gd name="connsiteX20" fmla="*/ 2428547 w 5421466"/>
                <a:gd name="connsiteY20" fmla="*/ 1604521 h 6129387"/>
                <a:gd name="connsiteX21" fmla="*/ 2042048 w 5421466"/>
                <a:gd name="connsiteY21" fmla="*/ 680694 h 6129387"/>
                <a:gd name="connsiteX22" fmla="*/ 1976061 w 5421466"/>
                <a:gd name="connsiteY22" fmla="*/ 237634 h 6129387"/>
                <a:gd name="connsiteX23" fmla="*/ 1853512 w 5421466"/>
                <a:gd name="connsiteY23" fmla="*/ 1964 h 6129387"/>
                <a:gd name="connsiteX24" fmla="*/ 1674403 w 5421466"/>
                <a:gd name="connsiteY24" fmla="*/ 360183 h 6129387"/>
                <a:gd name="connsiteX25" fmla="*/ 1504721 w 5421466"/>
                <a:gd name="connsiteY25" fmla="*/ 1415985 h 6129387"/>
                <a:gd name="connsiteX26" fmla="*/ 1919500 w 5421466"/>
                <a:gd name="connsiteY26" fmla="*/ 2745164 h 6129387"/>
                <a:gd name="connsiteX27" fmla="*/ 2525505 w 5421466"/>
                <a:gd name="connsiteY27" fmla="*/ 3885807 h 6129387"/>
                <a:gd name="connsiteX28" fmla="*/ 2343706 w 5421466"/>
                <a:gd name="connsiteY28" fmla="*/ 3734978 h 6129387"/>
                <a:gd name="connsiteX29" fmla="*/ 1259624 w 5421466"/>
                <a:gd name="connsiteY29" fmla="*/ 2566055 h 6129387"/>
                <a:gd name="connsiteX30" fmla="*/ 760003 w 5421466"/>
                <a:gd name="connsiteY30" fmla="*/ 2019300 h 6129387"/>
                <a:gd name="connsiteX31" fmla="*/ 213248 w 5421466"/>
                <a:gd name="connsiteY31" fmla="*/ 1510253 h 6129387"/>
                <a:gd name="connsiteX32" fmla="*/ 213248 w 5421466"/>
                <a:gd name="connsiteY32" fmla="*/ 1642228 h 6129387"/>
                <a:gd name="connsiteX33" fmla="*/ 694015 w 5421466"/>
                <a:gd name="connsiteY33" fmla="*/ 2980834 h 6129387"/>
                <a:gd name="connsiteX34" fmla="*/ 1287904 w 5421466"/>
                <a:gd name="connsiteY34" fmla="*/ 4102624 h 6129387"/>
                <a:gd name="connsiteX35" fmla="*/ 2042048 w 5421466"/>
                <a:gd name="connsiteY35" fmla="*/ 4715366 h 6129387"/>
                <a:gd name="connsiteX36" fmla="*/ 2884193 w 5421466"/>
                <a:gd name="connsiteY36" fmla="*/ 5019270 h 6129387"/>
                <a:gd name="connsiteX37" fmla="*/ 2315426 w 5421466"/>
                <a:gd name="connsiteY37" fmla="*/ 5092438 h 6129387"/>
                <a:gd name="connsiteX38" fmla="*/ 1495294 w 5421466"/>
                <a:gd name="connsiteY38" fmla="*/ 4922756 h 6129387"/>
                <a:gd name="connsiteX39" fmla="*/ 760003 w 5421466"/>
                <a:gd name="connsiteY39" fmla="*/ 4187465 h 6129387"/>
                <a:gd name="connsiteX40" fmla="*/ 260382 w 5421466"/>
                <a:gd name="connsiteY40" fmla="*/ 3291919 h 6129387"/>
                <a:gd name="connsiteX41" fmla="*/ 5859 w 5421466"/>
                <a:gd name="connsiteY41" fmla="*/ 2924273 h 6129387"/>
                <a:gd name="connsiteX42" fmla="*/ 109554 w 5421466"/>
                <a:gd name="connsiteY42" fmla="*/ 3518162 h 6129387"/>
                <a:gd name="connsiteX43" fmla="*/ 420638 w 5421466"/>
                <a:gd name="connsiteY43" fmla="*/ 4922756 h 6129387"/>
                <a:gd name="connsiteX44" fmla="*/ 910832 w 5421466"/>
                <a:gd name="connsiteY44" fmla="*/ 5544925 h 6129387"/>
                <a:gd name="connsiteX45" fmla="*/ 1523574 w 5421466"/>
                <a:gd name="connsiteY45" fmla="*/ 5761741 h 6129387"/>
                <a:gd name="connsiteX46" fmla="*/ 2287145 w 5421466"/>
                <a:gd name="connsiteY46" fmla="*/ 5724034 h 6129387"/>
                <a:gd name="connsiteX47" fmla="*/ 3609909 w 5421466"/>
                <a:gd name="connsiteY47" fmla="*/ 5516644 h 6129387"/>
                <a:gd name="connsiteX48" fmla="*/ 3701166 w 5421466"/>
                <a:gd name="connsiteY48" fmla="*/ 5563778 h 6129387"/>
                <a:gd name="connsiteX49" fmla="*/ 3503203 w 5421466"/>
                <a:gd name="connsiteY49" fmla="*/ 6129387 h 6129387"/>
                <a:gd name="connsiteX0" fmla="*/ 4455310 w 5421466"/>
                <a:gd name="connsiteY0" fmla="*/ 6044545 h 6129387"/>
                <a:gd name="connsiteX1" fmla="*/ 4172506 w 5421466"/>
                <a:gd name="connsiteY1" fmla="*/ 5431803 h 6129387"/>
                <a:gd name="connsiteX2" fmla="*/ 4246564 w 5421466"/>
                <a:gd name="connsiteY2" fmla="*/ 5287267 h 6129387"/>
                <a:gd name="connsiteX3" fmla="*/ 4596712 w 5421466"/>
                <a:gd name="connsiteY3" fmla="*/ 4932183 h 6129387"/>
                <a:gd name="connsiteX4" fmla="*/ 5058626 w 5421466"/>
                <a:gd name="connsiteY4" fmla="*/ 3800966 h 6129387"/>
                <a:gd name="connsiteX5" fmla="*/ 5416844 w 5421466"/>
                <a:gd name="connsiteY5" fmla="*/ 2735737 h 6129387"/>
                <a:gd name="connsiteX6" fmla="*/ 5209455 w 5421466"/>
                <a:gd name="connsiteY6" fmla="*/ 2801725 h 6129387"/>
                <a:gd name="connsiteX7" fmla="*/ 4493017 w 5421466"/>
                <a:gd name="connsiteY7" fmla="*/ 3169370 h 6129387"/>
                <a:gd name="connsiteX8" fmla="*/ 3691739 w 5421466"/>
                <a:gd name="connsiteY8" fmla="*/ 4074343 h 6129387"/>
                <a:gd name="connsiteX9" fmla="*/ 3757727 w 5421466"/>
                <a:gd name="connsiteY9" fmla="*/ 3546442 h 6129387"/>
                <a:gd name="connsiteX10" fmla="*/ 4087665 w 5421466"/>
                <a:gd name="connsiteY10" fmla="*/ 2009873 h 6129387"/>
                <a:gd name="connsiteX11" fmla="*/ 4285628 w 5421466"/>
                <a:gd name="connsiteY11" fmla="*/ 1302863 h 6129387"/>
                <a:gd name="connsiteX12" fmla="*/ 4313908 w 5421466"/>
                <a:gd name="connsiteY12" fmla="*/ 963498 h 6129387"/>
                <a:gd name="connsiteX13" fmla="*/ 4049958 w 5421466"/>
                <a:gd name="connsiteY13" fmla="*/ 1199168 h 6129387"/>
                <a:gd name="connsiteX14" fmla="*/ 3569191 w 5421466"/>
                <a:gd name="connsiteY14" fmla="*/ 1840191 h 6129387"/>
                <a:gd name="connsiteX15" fmla="*/ 3408935 w 5421466"/>
                <a:gd name="connsiteY15" fmla="*/ 2349238 h 6129387"/>
                <a:gd name="connsiteX16" fmla="*/ 3324094 w 5421466"/>
                <a:gd name="connsiteY16" fmla="*/ 3518162 h 6129387"/>
                <a:gd name="connsiteX17" fmla="*/ 3267533 w 5421466"/>
                <a:gd name="connsiteY17" fmla="*/ 4093197 h 6129387"/>
                <a:gd name="connsiteX18" fmla="*/ 3224446 w 5421466"/>
                <a:gd name="connsiteY18" fmla="*/ 3852295 h 6129387"/>
                <a:gd name="connsiteX19" fmla="*/ 3069570 w 5421466"/>
                <a:gd name="connsiteY19" fmla="*/ 3188224 h 6129387"/>
                <a:gd name="connsiteX20" fmla="*/ 2428547 w 5421466"/>
                <a:gd name="connsiteY20" fmla="*/ 1604521 h 6129387"/>
                <a:gd name="connsiteX21" fmla="*/ 2042048 w 5421466"/>
                <a:gd name="connsiteY21" fmla="*/ 680694 h 6129387"/>
                <a:gd name="connsiteX22" fmla="*/ 1976061 w 5421466"/>
                <a:gd name="connsiteY22" fmla="*/ 237634 h 6129387"/>
                <a:gd name="connsiteX23" fmla="*/ 1853512 w 5421466"/>
                <a:gd name="connsiteY23" fmla="*/ 1964 h 6129387"/>
                <a:gd name="connsiteX24" fmla="*/ 1674403 w 5421466"/>
                <a:gd name="connsiteY24" fmla="*/ 360183 h 6129387"/>
                <a:gd name="connsiteX25" fmla="*/ 1504721 w 5421466"/>
                <a:gd name="connsiteY25" fmla="*/ 1415985 h 6129387"/>
                <a:gd name="connsiteX26" fmla="*/ 1919500 w 5421466"/>
                <a:gd name="connsiteY26" fmla="*/ 2745164 h 6129387"/>
                <a:gd name="connsiteX27" fmla="*/ 2525505 w 5421466"/>
                <a:gd name="connsiteY27" fmla="*/ 3885807 h 6129387"/>
                <a:gd name="connsiteX28" fmla="*/ 2343706 w 5421466"/>
                <a:gd name="connsiteY28" fmla="*/ 3734978 h 6129387"/>
                <a:gd name="connsiteX29" fmla="*/ 1259624 w 5421466"/>
                <a:gd name="connsiteY29" fmla="*/ 2566055 h 6129387"/>
                <a:gd name="connsiteX30" fmla="*/ 760003 w 5421466"/>
                <a:gd name="connsiteY30" fmla="*/ 2019300 h 6129387"/>
                <a:gd name="connsiteX31" fmla="*/ 213248 w 5421466"/>
                <a:gd name="connsiteY31" fmla="*/ 1510253 h 6129387"/>
                <a:gd name="connsiteX32" fmla="*/ 213248 w 5421466"/>
                <a:gd name="connsiteY32" fmla="*/ 1642228 h 6129387"/>
                <a:gd name="connsiteX33" fmla="*/ 694015 w 5421466"/>
                <a:gd name="connsiteY33" fmla="*/ 2980834 h 6129387"/>
                <a:gd name="connsiteX34" fmla="*/ 1287904 w 5421466"/>
                <a:gd name="connsiteY34" fmla="*/ 4102624 h 6129387"/>
                <a:gd name="connsiteX35" fmla="*/ 2042048 w 5421466"/>
                <a:gd name="connsiteY35" fmla="*/ 4715366 h 6129387"/>
                <a:gd name="connsiteX36" fmla="*/ 2771689 w 5421466"/>
                <a:gd name="connsiteY36" fmla="*/ 5012089 h 6129387"/>
                <a:gd name="connsiteX37" fmla="*/ 2315426 w 5421466"/>
                <a:gd name="connsiteY37" fmla="*/ 5092438 h 6129387"/>
                <a:gd name="connsiteX38" fmla="*/ 1495294 w 5421466"/>
                <a:gd name="connsiteY38" fmla="*/ 4922756 h 6129387"/>
                <a:gd name="connsiteX39" fmla="*/ 760003 w 5421466"/>
                <a:gd name="connsiteY39" fmla="*/ 4187465 h 6129387"/>
                <a:gd name="connsiteX40" fmla="*/ 260382 w 5421466"/>
                <a:gd name="connsiteY40" fmla="*/ 3291919 h 6129387"/>
                <a:gd name="connsiteX41" fmla="*/ 5859 w 5421466"/>
                <a:gd name="connsiteY41" fmla="*/ 2924273 h 6129387"/>
                <a:gd name="connsiteX42" fmla="*/ 109554 w 5421466"/>
                <a:gd name="connsiteY42" fmla="*/ 3518162 h 6129387"/>
                <a:gd name="connsiteX43" fmla="*/ 420638 w 5421466"/>
                <a:gd name="connsiteY43" fmla="*/ 4922756 h 6129387"/>
                <a:gd name="connsiteX44" fmla="*/ 910832 w 5421466"/>
                <a:gd name="connsiteY44" fmla="*/ 5544925 h 6129387"/>
                <a:gd name="connsiteX45" fmla="*/ 1523574 w 5421466"/>
                <a:gd name="connsiteY45" fmla="*/ 5761741 h 6129387"/>
                <a:gd name="connsiteX46" fmla="*/ 2287145 w 5421466"/>
                <a:gd name="connsiteY46" fmla="*/ 5724034 h 6129387"/>
                <a:gd name="connsiteX47" fmla="*/ 3609909 w 5421466"/>
                <a:gd name="connsiteY47" fmla="*/ 5516644 h 6129387"/>
                <a:gd name="connsiteX48" fmla="*/ 3701166 w 5421466"/>
                <a:gd name="connsiteY48" fmla="*/ 5563778 h 6129387"/>
                <a:gd name="connsiteX49" fmla="*/ 3503203 w 5421466"/>
                <a:gd name="connsiteY49" fmla="*/ 6129387 h 6129387"/>
                <a:gd name="connsiteX0" fmla="*/ 4455310 w 5421466"/>
                <a:gd name="connsiteY0" fmla="*/ 6044545 h 6129387"/>
                <a:gd name="connsiteX1" fmla="*/ 4172506 w 5421466"/>
                <a:gd name="connsiteY1" fmla="*/ 5431803 h 6129387"/>
                <a:gd name="connsiteX2" fmla="*/ 4246564 w 5421466"/>
                <a:gd name="connsiteY2" fmla="*/ 5287267 h 6129387"/>
                <a:gd name="connsiteX3" fmla="*/ 4596712 w 5421466"/>
                <a:gd name="connsiteY3" fmla="*/ 4932183 h 6129387"/>
                <a:gd name="connsiteX4" fmla="*/ 5058626 w 5421466"/>
                <a:gd name="connsiteY4" fmla="*/ 3800966 h 6129387"/>
                <a:gd name="connsiteX5" fmla="*/ 5416844 w 5421466"/>
                <a:gd name="connsiteY5" fmla="*/ 2735737 h 6129387"/>
                <a:gd name="connsiteX6" fmla="*/ 5209455 w 5421466"/>
                <a:gd name="connsiteY6" fmla="*/ 2801725 h 6129387"/>
                <a:gd name="connsiteX7" fmla="*/ 4493017 w 5421466"/>
                <a:gd name="connsiteY7" fmla="*/ 3169370 h 6129387"/>
                <a:gd name="connsiteX8" fmla="*/ 3691739 w 5421466"/>
                <a:gd name="connsiteY8" fmla="*/ 4074343 h 6129387"/>
                <a:gd name="connsiteX9" fmla="*/ 3757727 w 5421466"/>
                <a:gd name="connsiteY9" fmla="*/ 3546442 h 6129387"/>
                <a:gd name="connsiteX10" fmla="*/ 4087665 w 5421466"/>
                <a:gd name="connsiteY10" fmla="*/ 2009873 h 6129387"/>
                <a:gd name="connsiteX11" fmla="*/ 4285628 w 5421466"/>
                <a:gd name="connsiteY11" fmla="*/ 1302863 h 6129387"/>
                <a:gd name="connsiteX12" fmla="*/ 4313908 w 5421466"/>
                <a:gd name="connsiteY12" fmla="*/ 963498 h 6129387"/>
                <a:gd name="connsiteX13" fmla="*/ 4049958 w 5421466"/>
                <a:gd name="connsiteY13" fmla="*/ 1199168 h 6129387"/>
                <a:gd name="connsiteX14" fmla="*/ 3569191 w 5421466"/>
                <a:gd name="connsiteY14" fmla="*/ 1840191 h 6129387"/>
                <a:gd name="connsiteX15" fmla="*/ 3408935 w 5421466"/>
                <a:gd name="connsiteY15" fmla="*/ 2349238 h 6129387"/>
                <a:gd name="connsiteX16" fmla="*/ 3324094 w 5421466"/>
                <a:gd name="connsiteY16" fmla="*/ 3518162 h 6129387"/>
                <a:gd name="connsiteX17" fmla="*/ 3267533 w 5421466"/>
                <a:gd name="connsiteY17" fmla="*/ 4093197 h 6129387"/>
                <a:gd name="connsiteX18" fmla="*/ 3224446 w 5421466"/>
                <a:gd name="connsiteY18" fmla="*/ 3852295 h 6129387"/>
                <a:gd name="connsiteX19" fmla="*/ 3069570 w 5421466"/>
                <a:gd name="connsiteY19" fmla="*/ 3188224 h 6129387"/>
                <a:gd name="connsiteX20" fmla="*/ 2428547 w 5421466"/>
                <a:gd name="connsiteY20" fmla="*/ 1604521 h 6129387"/>
                <a:gd name="connsiteX21" fmla="*/ 2042048 w 5421466"/>
                <a:gd name="connsiteY21" fmla="*/ 680694 h 6129387"/>
                <a:gd name="connsiteX22" fmla="*/ 1976061 w 5421466"/>
                <a:gd name="connsiteY22" fmla="*/ 237634 h 6129387"/>
                <a:gd name="connsiteX23" fmla="*/ 1853512 w 5421466"/>
                <a:gd name="connsiteY23" fmla="*/ 1964 h 6129387"/>
                <a:gd name="connsiteX24" fmla="*/ 1674403 w 5421466"/>
                <a:gd name="connsiteY24" fmla="*/ 360183 h 6129387"/>
                <a:gd name="connsiteX25" fmla="*/ 1504721 w 5421466"/>
                <a:gd name="connsiteY25" fmla="*/ 1415985 h 6129387"/>
                <a:gd name="connsiteX26" fmla="*/ 1919500 w 5421466"/>
                <a:gd name="connsiteY26" fmla="*/ 2745164 h 6129387"/>
                <a:gd name="connsiteX27" fmla="*/ 2525505 w 5421466"/>
                <a:gd name="connsiteY27" fmla="*/ 3885807 h 6129387"/>
                <a:gd name="connsiteX28" fmla="*/ 2343706 w 5421466"/>
                <a:gd name="connsiteY28" fmla="*/ 3734978 h 6129387"/>
                <a:gd name="connsiteX29" fmla="*/ 1259624 w 5421466"/>
                <a:gd name="connsiteY29" fmla="*/ 2566055 h 6129387"/>
                <a:gd name="connsiteX30" fmla="*/ 760003 w 5421466"/>
                <a:gd name="connsiteY30" fmla="*/ 2019300 h 6129387"/>
                <a:gd name="connsiteX31" fmla="*/ 213248 w 5421466"/>
                <a:gd name="connsiteY31" fmla="*/ 1510253 h 6129387"/>
                <a:gd name="connsiteX32" fmla="*/ 213248 w 5421466"/>
                <a:gd name="connsiteY32" fmla="*/ 1642228 h 6129387"/>
                <a:gd name="connsiteX33" fmla="*/ 694015 w 5421466"/>
                <a:gd name="connsiteY33" fmla="*/ 2980834 h 6129387"/>
                <a:gd name="connsiteX34" fmla="*/ 1287904 w 5421466"/>
                <a:gd name="connsiteY34" fmla="*/ 4102624 h 6129387"/>
                <a:gd name="connsiteX35" fmla="*/ 2042048 w 5421466"/>
                <a:gd name="connsiteY35" fmla="*/ 4715366 h 6129387"/>
                <a:gd name="connsiteX36" fmla="*/ 2771689 w 5421466"/>
                <a:gd name="connsiteY36" fmla="*/ 5012089 h 6129387"/>
                <a:gd name="connsiteX37" fmla="*/ 2315426 w 5421466"/>
                <a:gd name="connsiteY37" fmla="*/ 5092438 h 6129387"/>
                <a:gd name="connsiteX38" fmla="*/ 1495294 w 5421466"/>
                <a:gd name="connsiteY38" fmla="*/ 4922756 h 6129387"/>
                <a:gd name="connsiteX39" fmla="*/ 760003 w 5421466"/>
                <a:gd name="connsiteY39" fmla="*/ 4187465 h 6129387"/>
                <a:gd name="connsiteX40" fmla="*/ 260382 w 5421466"/>
                <a:gd name="connsiteY40" fmla="*/ 3291919 h 6129387"/>
                <a:gd name="connsiteX41" fmla="*/ 5859 w 5421466"/>
                <a:gd name="connsiteY41" fmla="*/ 2924273 h 6129387"/>
                <a:gd name="connsiteX42" fmla="*/ 109554 w 5421466"/>
                <a:gd name="connsiteY42" fmla="*/ 3518162 h 6129387"/>
                <a:gd name="connsiteX43" fmla="*/ 420638 w 5421466"/>
                <a:gd name="connsiteY43" fmla="*/ 4922756 h 6129387"/>
                <a:gd name="connsiteX44" fmla="*/ 910832 w 5421466"/>
                <a:gd name="connsiteY44" fmla="*/ 5544925 h 6129387"/>
                <a:gd name="connsiteX45" fmla="*/ 1523574 w 5421466"/>
                <a:gd name="connsiteY45" fmla="*/ 5761741 h 6129387"/>
                <a:gd name="connsiteX46" fmla="*/ 2287145 w 5421466"/>
                <a:gd name="connsiteY46" fmla="*/ 5724034 h 6129387"/>
                <a:gd name="connsiteX47" fmla="*/ 3609909 w 5421466"/>
                <a:gd name="connsiteY47" fmla="*/ 5516644 h 6129387"/>
                <a:gd name="connsiteX48" fmla="*/ 3701166 w 5421466"/>
                <a:gd name="connsiteY48" fmla="*/ 5563778 h 6129387"/>
                <a:gd name="connsiteX49" fmla="*/ 3503203 w 5421466"/>
                <a:gd name="connsiteY49" fmla="*/ 6129387 h 6129387"/>
                <a:gd name="connsiteX0" fmla="*/ 4455310 w 5421466"/>
                <a:gd name="connsiteY0" fmla="*/ 6044545 h 6129387"/>
                <a:gd name="connsiteX1" fmla="*/ 4172506 w 5421466"/>
                <a:gd name="connsiteY1" fmla="*/ 5431803 h 6129387"/>
                <a:gd name="connsiteX2" fmla="*/ 4246564 w 5421466"/>
                <a:gd name="connsiteY2" fmla="*/ 5287267 h 6129387"/>
                <a:gd name="connsiteX3" fmla="*/ 4596712 w 5421466"/>
                <a:gd name="connsiteY3" fmla="*/ 4932183 h 6129387"/>
                <a:gd name="connsiteX4" fmla="*/ 5058626 w 5421466"/>
                <a:gd name="connsiteY4" fmla="*/ 3800966 h 6129387"/>
                <a:gd name="connsiteX5" fmla="*/ 5416844 w 5421466"/>
                <a:gd name="connsiteY5" fmla="*/ 2735737 h 6129387"/>
                <a:gd name="connsiteX6" fmla="*/ 5209455 w 5421466"/>
                <a:gd name="connsiteY6" fmla="*/ 2801725 h 6129387"/>
                <a:gd name="connsiteX7" fmla="*/ 4493017 w 5421466"/>
                <a:gd name="connsiteY7" fmla="*/ 3169370 h 6129387"/>
                <a:gd name="connsiteX8" fmla="*/ 3722857 w 5421466"/>
                <a:gd name="connsiteY8" fmla="*/ 4079130 h 6129387"/>
                <a:gd name="connsiteX9" fmla="*/ 3757727 w 5421466"/>
                <a:gd name="connsiteY9" fmla="*/ 3546442 h 6129387"/>
                <a:gd name="connsiteX10" fmla="*/ 4087665 w 5421466"/>
                <a:gd name="connsiteY10" fmla="*/ 2009873 h 6129387"/>
                <a:gd name="connsiteX11" fmla="*/ 4285628 w 5421466"/>
                <a:gd name="connsiteY11" fmla="*/ 1302863 h 6129387"/>
                <a:gd name="connsiteX12" fmla="*/ 4313908 w 5421466"/>
                <a:gd name="connsiteY12" fmla="*/ 963498 h 6129387"/>
                <a:gd name="connsiteX13" fmla="*/ 4049958 w 5421466"/>
                <a:gd name="connsiteY13" fmla="*/ 1199168 h 6129387"/>
                <a:gd name="connsiteX14" fmla="*/ 3569191 w 5421466"/>
                <a:gd name="connsiteY14" fmla="*/ 1840191 h 6129387"/>
                <a:gd name="connsiteX15" fmla="*/ 3408935 w 5421466"/>
                <a:gd name="connsiteY15" fmla="*/ 2349238 h 6129387"/>
                <a:gd name="connsiteX16" fmla="*/ 3324094 w 5421466"/>
                <a:gd name="connsiteY16" fmla="*/ 3518162 h 6129387"/>
                <a:gd name="connsiteX17" fmla="*/ 3267533 w 5421466"/>
                <a:gd name="connsiteY17" fmla="*/ 4093197 h 6129387"/>
                <a:gd name="connsiteX18" fmla="*/ 3224446 w 5421466"/>
                <a:gd name="connsiteY18" fmla="*/ 3852295 h 6129387"/>
                <a:gd name="connsiteX19" fmla="*/ 3069570 w 5421466"/>
                <a:gd name="connsiteY19" fmla="*/ 3188224 h 6129387"/>
                <a:gd name="connsiteX20" fmla="*/ 2428547 w 5421466"/>
                <a:gd name="connsiteY20" fmla="*/ 1604521 h 6129387"/>
                <a:gd name="connsiteX21" fmla="*/ 2042048 w 5421466"/>
                <a:gd name="connsiteY21" fmla="*/ 680694 h 6129387"/>
                <a:gd name="connsiteX22" fmla="*/ 1976061 w 5421466"/>
                <a:gd name="connsiteY22" fmla="*/ 237634 h 6129387"/>
                <a:gd name="connsiteX23" fmla="*/ 1853512 w 5421466"/>
                <a:gd name="connsiteY23" fmla="*/ 1964 h 6129387"/>
                <a:gd name="connsiteX24" fmla="*/ 1674403 w 5421466"/>
                <a:gd name="connsiteY24" fmla="*/ 360183 h 6129387"/>
                <a:gd name="connsiteX25" fmla="*/ 1504721 w 5421466"/>
                <a:gd name="connsiteY25" fmla="*/ 1415985 h 6129387"/>
                <a:gd name="connsiteX26" fmla="*/ 1919500 w 5421466"/>
                <a:gd name="connsiteY26" fmla="*/ 2745164 h 6129387"/>
                <a:gd name="connsiteX27" fmla="*/ 2525505 w 5421466"/>
                <a:gd name="connsiteY27" fmla="*/ 3885807 h 6129387"/>
                <a:gd name="connsiteX28" fmla="*/ 2343706 w 5421466"/>
                <a:gd name="connsiteY28" fmla="*/ 3734978 h 6129387"/>
                <a:gd name="connsiteX29" fmla="*/ 1259624 w 5421466"/>
                <a:gd name="connsiteY29" fmla="*/ 2566055 h 6129387"/>
                <a:gd name="connsiteX30" fmla="*/ 760003 w 5421466"/>
                <a:gd name="connsiteY30" fmla="*/ 2019300 h 6129387"/>
                <a:gd name="connsiteX31" fmla="*/ 213248 w 5421466"/>
                <a:gd name="connsiteY31" fmla="*/ 1510253 h 6129387"/>
                <a:gd name="connsiteX32" fmla="*/ 213248 w 5421466"/>
                <a:gd name="connsiteY32" fmla="*/ 1642228 h 6129387"/>
                <a:gd name="connsiteX33" fmla="*/ 694015 w 5421466"/>
                <a:gd name="connsiteY33" fmla="*/ 2980834 h 6129387"/>
                <a:gd name="connsiteX34" fmla="*/ 1287904 w 5421466"/>
                <a:gd name="connsiteY34" fmla="*/ 4102624 h 6129387"/>
                <a:gd name="connsiteX35" fmla="*/ 2042048 w 5421466"/>
                <a:gd name="connsiteY35" fmla="*/ 4715366 h 6129387"/>
                <a:gd name="connsiteX36" fmla="*/ 2771689 w 5421466"/>
                <a:gd name="connsiteY36" fmla="*/ 5012089 h 6129387"/>
                <a:gd name="connsiteX37" fmla="*/ 2315426 w 5421466"/>
                <a:gd name="connsiteY37" fmla="*/ 5092438 h 6129387"/>
                <a:gd name="connsiteX38" fmla="*/ 1495294 w 5421466"/>
                <a:gd name="connsiteY38" fmla="*/ 4922756 h 6129387"/>
                <a:gd name="connsiteX39" fmla="*/ 760003 w 5421466"/>
                <a:gd name="connsiteY39" fmla="*/ 4187465 h 6129387"/>
                <a:gd name="connsiteX40" fmla="*/ 260382 w 5421466"/>
                <a:gd name="connsiteY40" fmla="*/ 3291919 h 6129387"/>
                <a:gd name="connsiteX41" fmla="*/ 5859 w 5421466"/>
                <a:gd name="connsiteY41" fmla="*/ 2924273 h 6129387"/>
                <a:gd name="connsiteX42" fmla="*/ 109554 w 5421466"/>
                <a:gd name="connsiteY42" fmla="*/ 3518162 h 6129387"/>
                <a:gd name="connsiteX43" fmla="*/ 420638 w 5421466"/>
                <a:gd name="connsiteY43" fmla="*/ 4922756 h 6129387"/>
                <a:gd name="connsiteX44" fmla="*/ 910832 w 5421466"/>
                <a:gd name="connsiteY44" fmla="*/ 5544925 h 6129387"/>
                <a:gd name="connsiteX45" fmla="*/ 1523574 w 5421466"/>
                <a:gd name="connsiteY45" fmla="*/ 5761741 h 6129387"/>
                <a:gd name="connsiteX46" fmla="*/ 2287145 w 5421466"/>
                <a:gd name="connsiteY46" fmla="*/ 5724034 h 6129387"/>
                <a:gd name="connsiteX47" fmla="*/ 3609909 w 5421466"/>
                <a:gd name="connsiteY47" fmla="*/ 5516644 h 6129387"/>
                <a:gd name="connsiteX48" fmla="*/ 3701166 w 5421466"/>
                <a:gd name="connsiteY48" fmla="*/ 5563778 h 6129387"/>
                <a:gd name="connsiteX49" fmla="*/ 3503203 w 5421466"/>
                <a:gd name="connsiteY49" fmla="*/ 6129387 h 6129387"/>
                <a:gd name="connsiteX0" fmla="*/ 4455310 w 5421466"/>
                <a:gd name="connsiteY0" fmla="*/ 6044545 h 6129387"/>
                <a:gd name="connsiteX1" fmla="*/ 4204745 w 5421466"/>
                <a:gd name="connsiteY1" fmla="*/ 5516795 h 6129387"/>
                <a:gd name="connsiteX2" fmla="*/ 4246564 w 5421466"/>
                <a:gd name="connsiteY2" fmla="*/ 5287267 h 6129387"/>
                <a:gd name="connsiteX3" fmla="*/ 4596712 w 5421466"/>
                <a:gd name="connsiteY3" fmla="*/ 4932183 h 6129387"/>
                <a:gd name="connsiteX4" fmla="*/ 5058626 w 5421466"/>
                <a:gd name="connsiteY4" fmla="*/ 3800966 h 6129387"/>
                <a:gd name="connsiteX5" fmla="*/ 5416844 w 5421466"/>
                <a:gd name="connsiteY5" fmla="*/ 2735737 h 6129387"/>
                <a:gd name="connsiteX6" fmla="*/ 5209455 w 5421466"/>
                <a:gd name="connsiteY6" fmla="*/ 2801725 h 6129387"/>
                <a:gd name="connsiteX7" fmla="*/ 4493017 w 5421466"/>
                <a:gd name="connsiteY7" fmla="*/ 3169370 h 6129387"/>
                <a:gd name="connsiteX8" fmla="*/ 3722857 w 5421466"/>
                <a:gd name="connsiteY8" fmla="*/ 4079130 h 6129387"/>
                <a:gd name="connsiteX9" fmla="*/ 3757727 w 5421466"/>
                <a:gd name="connsiteY9" fmla="*/ 3546442 h 6129387"/>
                <a:gd name="connsiteX10" fmla="*/ 4087665 w 5421466"/>
                <a:gd name="connsiteY10" fmla="*/ 2009873 h 6129387"/>
                <a:gd name="connsiteX11" fmla="*/ 4285628 w 5421466"/>
                <a:gd name="connsiteY11" fmla="*/ 1302863 h 6129387"/>
                <a:gd name="connsiteX12" fmla="*/ 4313908 w 5421466"/>
                <a:gd name="connsiteY12" fmla="*/ 963498 h 6129387"/>
                <a:gd name="connsiteX13" fmla="*/ 4049958 w 5421466"/>
                <a:gd name="connsiteY13" fmla="*/ 1199168 h 6129387"/>
                <a:gd name="connsiteX14" fmla="*/ 3569191 w 5421466"/>
                <a:gd name="connsiteY14" fmla="*/ 1840191 h 6129387"/>
                <a:gd name="connsiteX15" fmla="*/ 3408935 w 5421466"/>
                <a:gd name="connsiteY15" fmla="*/ 2349238 h 6129387"/>
                <a:gd name="connsiteX16" fmla="*/ 3324094 w 5421466"/>
                <a:gd name="connsiteY16" fmla="*/ 3518162 h 6129387"/>
                <a:gd name="connsiteX17" fmla="*/ 3267533 w 5421466"/>
                <a:gd name="connsiteY17" fmla="*/ 4093197 h 6129387"/>
                <a:gd name="connsiteX18" fmla="*/ 3224446 w 5421466"/>
                <a:gd name="connsiteY18" fmla="*/ 3852295 h 6129387"/>
                <a:gd name="connsiteX19" fmla="*/ 3069570 w 5421466"/>
                <a:gd name="connsiteY19" fmla="*/ 3188224 h 6129387"/>
                <a:gd name="connsiteX20" fmla="*/ 2428547 w 5421466"/>
                <a:gd name="connsiteY20" fmla="*/ 1604521 h 6129387"/>
                <a:gd name="connsiteX21" fmla="*/ 2042048 w 5421466"/>
                <a:gd name="connsiteY21" fmla="*/ 680694 h 6129387"/>
                <a:gd name="connsiteX22" fmla="*/ 1976061 w 5421466"/>
                <a:gd name="connsiteY22" fmla="*/ 237634 h 6129387"/>
                <a:gd name="connsiteX23" fmla="*/ 1853512 w 5421466"/>
                <a:gd name="connsiteY23" fmla="*/ 1964 h 6129387"/>
                <a:gd name="connsiteX24" fmla="*/ 1674403 w 5421466"/>
                <a:gd name="connsiteY24" fmla="*/ 360183 h 6129387"/>
                <a:gd name="connsiteX25" fmla="*/ 1504721 w 5421466"/>
                <a:gd name="connsiteY25" fmla="*/ 1415985 h 6129387"/>
                <a:gd name="connsiteX26" fmla="*/ 1919500 w 5421466"/>
                <a:gd name="connsiteY26" fmla="*/ 2745164 h 6129387"/>
                <a:gd name="connsiteX27" fmla="*/ 2525505 w 5421466"/>
                <a:gd name="connsiteY27" fmla="*/ 3885807 h 6129387"/>
                <a:gd name="connsiteX28" fmla="*/ 2343706 w 5421466"/>
                <a:gd name="connsiteY28" fmla="*/ 3734978 h 6129387"/>
                <a:gd name="connsiteX29" fmla="*/ 1259624 w 5421466"/>
                <a:gd name="connsiteY29" fmla="*/ 2566055 h 6129387"/>
                <a:gd name="connsiteX30" fmla="*/ 760003 w 5421466"/>
                <a:gd name="connsiteY30" fmla="*/ 2019300 h 6129387"/>
                <a:gd name="connsiteX31" fmla="*/ 213248 w 5421466"/>
                <a:gd name="connsiteY31" fmla="*/ 1510253 h 6129387"/>
                <a:gd name="connsiteX32" fmla="*/ 213248 w 5421466"/>
                <a:gd name="connsiteY32" fmla="*/ 1642228 h 6129387"/>
                <a:gd name="connsiteX33" fmla="*/ 694015 w 5421466"/>
                <a:gd name="connsiteY33" fmla="*/ 2980834 h 6129387"/>
                <a:gd name="connsiteX34" fmla="*/ 1287904 w 5421466"/>
                <a:gd name="connsiteY34" fmla="*/ 4102624 h 6129387"/>
                <a:gd name="connsiteX35" fmla="*/ 2042048 w 5421466"/>
                <a:gd name="connsiteY35" fmla="*/ 4715366 h 6129387"/>
                <a:gd name="connsiteX36" fmla="*/ 2771689 w 5421466"/>
                <a:gd name="connsiteY36" fmla="*/ 5012089 h 6129387"/>
                <a:gd name="connsiteX37" fmla="*/ 2315426 w 5421466"/>
                <a:gd name="connsiteY37" fmla="*/ 5092438 h 6129387"/>
                <a:gd name="connsiteX38" fmla="*/ 1495294 w 5421466"/>
                <a:gd name="connsiteY38" fmla="*/ 4922756 h 6129387"/>
                <a:gd name="connsiteX39" fmla="*/ 760003 w 5421466"/>
                <a:gd name="connsiteY39" fmla="*/ 4187465 h 6129387"/>
                <a:gd name="connsiteX40" fmla="*/ 260382 w 5421466"/>
                <a:gd name="connsiteY40" fmla="*/ 3291919 h 6129387"/>
                <a:gd name="connsiteX41" fmla="*/ 5859 w 5421466"/>
                <a:gd name="connsiteY41" fmla="*/ 2924273 h 6129387"/>
                <a:gd name="connsiteX42" fmla="*/ 109554 w 5421466"/>
                <a:gd name="connsiteY42" fmla="*/ 3518162 h 6129387"/>
                <a:gd name="connsiteX43" fmla="*/ 420638 w 5421466"/>
                <a:gd name="connsiteY43" fmla="*/ 4922756 h 6129387"/>
                <a:gd name="connsiteX44" fmla="*/ 910832 w 5421466"/>
                <a:gd name="connsiteY44" fmla="*/ 5544925 h 6129387"/>
                <a:gd name="connsiteX45" fmla="*/ 1523574 w 5421466"/>
                <a:gd name="connsiteY45" fmla="*/ 5761741 h 6129387"/>
                <a:gd name="connsiteX46" fmla="*/ 2287145 w 5421466"/>
                <a:gd name="connsiteY46" fmla="*/ 5724034 h 6129387"/>
                <a:gd name="connsiteX47" fmla="*/ 3609909 w 5421466"/>
                <a:gd name="connsiteY47" fmla="*/ 5516644 h 6129387"/>
                <a:gd name="connsiteX48" fmla="*/ 3701166 w 5421466"/>
                <a:gd name="connsiteY48" fmla="*/ 5563778 h 6129387"/>
                <a:gd name="connsiteX49" fmla="*/ 3503203 w 5421466"/>
                <a:gd name="connsiteY49" fmla="*/ 6129387 h 6129387"/>
                <a:gd name="connsiteX0" fmla="*/ 4455310 w 5421466"/>
                <a:gd name="connsiteY0" fmla="*/ 6044545 h 6129387"/>
                <a:gd name="connsiteX1" fmla="*/ 4204745 w 5421466"/>
                <a:gd name="connsiteY1" fmla="*/ 5516795 h 6129387"/>
                <a:gd name="connsiteX2" fmla="*/ 4281733 w 5421466"/>
                <a:gd name="connsiteY2" fmla="*/ 5237444 h 6129387"/>
                <a:gd name="connsiteX3" fmla="*/ 4596712 w 5421466"/>
                <a:gd name="connsiteY3" fmla="*/ 4932183 h 6129387"/>
                <a:gd name="connsiteX4" fmla="*/ 5058626 w 5421466"/>
                <a:gd name="connsiteY4" fmla="*/ 3800966 h 6129387"/>
                <a:gd name="connsiteX5" fmla="*/ 5416844 w 5421466"/>
                <a:gd name="connsiteY5" fmla="*/ 2735737 h 6129387"/>
                <a:gd name="connsiteX6" fmla="*/ 5209455 w 5421466"/>
                <a:gd name="connsiteY6" fmla="*/ 2801725 h 6129387"/>
                <a:gd name="connsiteX7" fmla="*/ 4493017 w 5421466"/>
                <a:gd name="connsiteY7" fmla="*/ 3169370 h 6129387"/>
                <a:gd name="connsiteX8" fmla="*/ 3722857 w 5421466"/>
                <a:gd name="connsiteY8" fmla="*/ 4079130 h 6129387"/>
                <a:gd name="connsiteX9" fmla="*/ 3757727 w 5421466"/>
                <a:gd name="connsiteY9" fmla="*/ 3546442 h 6129387"/>
                <a:gd name="connsiteX10" fmla="*/ 4087665 w 5421466"/>
                <a:gd name="connsiteY10" fmla="*/ 2009873 h 6129387"/>
                <a:gd name="connsiteX11" fmla="*/ 4285628 w 5421466"/>
                <a:gd name="connsiteY11" fmla="*/ 1302863 h 6129387"/>
                <a:gd name="connsiteX12" fmla="*/ 4313908 w 5421466"/>
                <a:gd name="connsiteY12" fmla="*/ 963498 h 6129387"/>
                <a:gd name="connsiteX13" fmla="*/ 4049958 w 5421466"/>
                <a:gd name="connsiteY13" fmla="*/ 1199168 h 6129387"/>
                <a:gd name="connsiteX14" fmla="*/ 3569191 w 5421466"/>
                <a:gd name="connsiteY14" fmla="*/ 1840191 h 6129387"/>
                <a:gd name="connsiteX15" fmla="*/ 3408935 w 5421466"/>
                <a:gd name="connsiteY15" fmla="*/ 2349238 h 6129387"/>
                <a:gd name="connsiteX16" fmla="*/ 3324094 w 5421466"/>
                <a:gd name="connsiteY16" fmla="*/ 3518162 h 6129387"/>
                <a:gd name="connsiteX17" fmla="*/ 3267533 w 5421466"/>
                <a:gd name="connsiteY17" fmla="*/ 4093197 h 6129387"/>
                <a:gd name="connsiteX18" fmla="*/ 3224446 w 5421466"/>
                <a:gd name="connsiteY18" fmla="*/ 3852295 h 6129387"/>
                <a:gd name="connsiteX19" fmla="*/ 3069570 w 5421466"/>
                <a:gd name="connsiteY19" fmla="*/ 3188224 h 6129387"/>
                <a:gd name="connsiteX20" fmla="*/ 2428547 w 5421466"/>
                <a:gd name="connsiteY20" fmla="*/ 1604521 h 6129387"/>
                <a:gd name="connsiteX21" fmla="*/ 2042048 w 5421466"/>
                <a:gd name="connsiteY21" fmla="*/ 680694 h 6129387"/>
                <a:gd name="connsiteX22" fmla="*/ 1976061 w 5421466"/>
                <a:gd name="connsiteY22" fmla="*/ 237634 h 6129387"/>
                <a:gd name="connsiteX23" fmla="*/ 1853512 w 5421466"/>
                <a:gd name="connsiteY23" fmla="*/ 1964 h 6129387"/>
                <a:gd name="connsiteX24" fmla="*/ 1674403 w 5421466"/>
                <a:gd name="connsiteY24" fmla="*/ 360183 h 6129387"/>
                <a:gd name="connsiteX25" fmla="*/ 1504721 w 5421466"/>
                <a:gd name="connsiteY25" fmla="*/ 1415985 h 6129387"/>
                <a:gd name="connsiteX26" fmla="*/ 1919500 w 5421466"/>
                <a:gd name="connsiteY26" fmla="*/ 2745164 h 6129387"/>
                <a:gd name="connsiteX27" fmla="*/ 2525505 w 5421466"/>
                <a:gd name="connsiteY27" fmla="*/ 3885807 h 6129387"/>
                <a:gd name="connsiteX28" fmla="*/ 2343706 w 5421466"/>
                <a:gd name="connsiteY28" fmla="*/ 3734978 h 6129387"/>
                <a:gd name="connsiteX29" fmla="*/ 1259624 w 5421466"/>
                <a:gd name="connsiteY29" fmla="*/ 2566055 h 6129387"/>
                <a:gd name="connsiteX30" fmla="*/ 760003 w 5421466"/>
                <a:gd name="connsiteY30" fmla="*/ 2019300 h 6129387"/>
                <a:gd name="connsiteX31" fmla="*/ 213248 w 5421466"/>
                <a:gd name="connsiteY31" fmla="*/ 1510253 h 6129387"/>
                <a:gd name="connsiteX32" fmla="*/ 213248 w 5421466"/>
                <a:gd name="connsiteY32" fmla="*/ 1642228 h 6129387"/>
                <a:gd name="connsiteX33" fmla="*/ 694015 w 5421466"/>
                <a:gd name="connsiteY33" fmla="*/ 2980834 h 6129387"/>
                <a:gd name="connsiteX34" fmla="*/ 1287904 w 5421466"/>
                <a:gd name="connsiteY34" fmla="*/ 4102624 h 6129387"/>
                <a:gd name="connsiteX35" fmla="*/ 2042048 w 5421466"/>
                <a:gd name="connsiteY35" fmla="*/ 4715366 h 6129387"/>
                <a:gd name="connsiteX36" fmla="*/ 2771689 w 5421466"/>
                <a:gd name="connsiteY36" fmla="*/ 5012089 h 6129387"/>
                <a:gd name="connsiteX37" fmla="*/ 2315426 w 5421466"/>
                <a:gd name="connsiteY37" fmla="*/ 5092438 h 6129387"/>
                <a:gd name="connsiteX38" fmla="*/ 1495294 w 5421466"/>
                <a:gd name="connsiteY38" fmla="*/ 4922756 h 6129387"/>
                <a:gd name="connsiteX39" fmla="*/ 760003 w 5421466"/>
                <a:gd name="connsiteY39" fmla="*/ 4187465 h 6129387"/>
                <a:gd name="connsiteX40" fmla="*/ 260382 w 5421466"/>
                <a:gd name="connsiteY40" fmla="*/ 3291919 h 6129387"/>
                <a:gd name="connsiteX41" fmla="*/ 5859 w 5421466"/>
                <a:gd name="connsiteY41" fmla="*/ 2924273 h 6129387"/>
                <a:gd name="connsiteX42" fmla="*/ 109554 w 5421466"/>
                <a:gd name="connsiteY42" fmla="*/ 3518162 h 6129387"/>
                <a:gd name="connsiteX43" fmla="*/ 420638 w 5421466"/>
                <a:gd name="connsiteY43" fmla="*/ 4922756 h 6129387"/>
                <a:gd name="connsiteX44" fmla="*/ 910832 w 5421466"/>
                <a:gd name="connsiteY44" fmla="*/ 5544925 h 6129387"/>
                <a:gd name="connsiteX45" fmla="*/ 1523574 w 5421466"/>
                <a:gd name="connsiteY45" fmla="*/ 5761741 h 6129387"/>
                <a:gd name="connsiteX46" fmla="*/ 2287145 w 5421466"/>
                <a:gd name="connsiteY46" fmla="*/ 5724034 h 6129387"/>
                <a:gd name="connsiteX47" fmla="*/ 3609909 w 5421466"/>
                <a:gd name="connsiteY47" fmla="*/ 5516644 h 6129387"/>
                <a:gd name="connsiteX48" fmla="*/ 3701166 w 5421466"/>
                <a:gd name="connsiteY48" fmla="*/ 5563778 h 6129387"/>
                <a:gd name="connsiteX49" fmla="*/ 3503203 w 5421466"/>
                <a:gd name="connsiteY49" fmla="*/ 6129387 h 6129387"/>
                <a:gd name="connsiteX0" fmla="*/ 4455310 w 5421466"/>
                <a:gd name="connsiteY0" fmla="*/ 6044545 h 6129387"/>
                <a:gd name="connsiteX1" fmla="*/ 4204745 w 5421466"/>
                <a:gd name="connsiteY1" fmla="*/ 5516795 h 6129387"/>
                <a:gd name="connsiteX2" fmla="*/ 4281733 w 5421466"/>
                <a:gd name="connsiteY2" fmla="*/ 5237444 h 6129387"/>
                <a:gd name="connsiteX3" fmla="*/ 4631881 w 5421466"/>
                <a:gd name="connsiteY3" fmla="*/ 4847191 h 6129387"/>
                <a:gd name="connsiteX4" fmla="*/ 5058626 w 5421466"/>
                <a:gd name="connsiteY4" fmla="*/ 3800966 h 6129387"/>
                <a:gd name="connsiteX5" fmla="*/ 5416844 w 5421466"/>
                <a:gd name="connsiteY5" fmla="*/ 2735737 h 6129387"/>
                <a:gd name="connsiteX6" fmla="*/ 5209455 w 5421466"/>
                <a:gd name="connsiteY6" fmla="*/ 2801725 h 6129387"/>
                <a:gd name="connsiteX7" fmla="*/ 4493017 w 5421466"/>
                <a:gd name="connsiteY7" fmla="*/ 3169370 h 6129387"/>
                <a:gd name="connsiteX8" fmla="*/ 3722857 w 5421466"/>
                <a:gd name="connsiteY8" fmla="*/ 4079130 h 6129387"/>
                <a:gd name="connsiteX9" fmla="*/ 3757727 w 5421466"/>
                <a:gd name="connsiteY9" fmla="*/ 3546442 h 6129387"/>
                <a:gd name="connsiteX10" fmla="*/ 4087665 w 5421466"/>
                <a:gd name="connsiteY10" fmla="*/ 2009873 h 6129387"/>
                <a:gd name="connsiteX11" fmla="*/ 4285628 w 5421466"/>
                <a:gd name="connsiteY11" fmla="*/ 1302863 h 6129387"/>
                <a:gd name="connsiteX12" fmla="*/ 4313908 w 5421466"/>
                <a:gd name="connsiteY12" fmla="*/ 963498 h 6129387"/>
                <a:gd name="connsiteX13" fmla="*/ 4049958 w 5421466"/>
                <a:gd name="connsiteY13" fmla="*/ 1199168 h 6129387"/>
                <a:gd name="connsiteX14" fmla="*/ 3569191 w 5421466"/>
                <a:gd name="connsiteY14" fmla="*/ 1840191 h 6129387"/>
                <a:gd name="connsiteX15" fmla="*/ 3408935 w 5421466"/>
                <a:gd name="connsiteY15" fmla="*/ 2349238 h 6129387"/>
                <a:gd name="connsiteX16" fmla="*/ 3324094 w 5421466"/>
                <a:gd name="connsiteY16" fmla="*/ 3518162 h 6129387"/>
                <a:gd name="connsiteX17" fmla="*/ 3267533 w 5421466"/>
                <a:gd name="connsiteY17" fmla="*/ 4093197 h 6129387"/>
                <a:gd name="connsiteX18" fmla="*/ 3224446 w 5421466"/>
                <a:gd name="connsiteY18" fmla="*/ 3852295 h 6129387"/>
                <a:gd name="connsiteX19" fmla="*/ 3069570 w 5421466"/>
                <a:gd name="connsiteY19" fmla="*/ 3188224 h 6129387"/>
                <a:gd name="connsiteX20" fmla="*/ 2428547 w 5421466"/>
                <a:gd name="connsiteY20" fmla="*/ 1604521 h 6129387"/>
                <a:gd name="connsiteX21" fmla="*/ 2042048 w 5421466"/>
                <a:gd name="connsiteY21" fmla="*/ 680694 h 6129387"/>
                <a:gd name="connsiteX22" fmla="*/ 1976061 w 5421466"/>
                <a:gd name="connsiteY22" fmla="*/ 237634 h 6129387"/>
                <a:gd name="connsiteX23" fmla="*/ 1853512 w 5421466"/>
                <a:gd name="connsiteY23" fmla="*/ 1964 h 6129387"/>
                <a:gd name="connsiteX24" fmla="*/ 1674403 w 5421466"/>
                <a:gd name="connsiteY24" fmla="*/ 360183 h 6129387"/>
                <a:gd name="connsiteX25" fmla="*/ 1504721 w 5421466"/>
                <a:gd name="connsiteY25" fmla="*/ 1415985 h 6129387"/>
                <a:gd name="connsiteX26" fmla="*/ 1919500 w 5421466"/>
                <a:gd name="connsiteY26" fmla="*/ 2745164 h 6129387"/>
                <a:gd name="connsiteX27" fmla="*/ 2525505 w 5421466"/>
                <a:gd name="connsiteY27" fmla="*/ 3885807 h 6129387"/>
                <a:gd name="connsiteX28" fmla="*/ 2343706 w 5421466"/>
                <a:gd name="connsiteY28" fmla="*/ 3734978 h 6129387"/>
                <a:gd name="connsiteX29" fmla="*/ 1259624 w 5421466"/>
                <a:gd name="connsiteY29" fmla="*/ 2566055 h 6129387"/>
                <a:gd name="connsiteX30" fmla="*/ 760003 w 5421466"/>
                <a:gd name="connsiteY30" fmla="*/ 2019300 h 6129387"/>
                <a:gd name="connsiteX31" fmla="*/ 213248 w 5421466"/>
                <a:gd name="connsiteY31" fmla="*/ 1510253 h 6129387"/>
                <a:gd name="connsiteX32" fmla="*/ 213248 w 5421466"/>
                <a:gd name="connsiteY32" fmla="*/ 1642228 h 6129387"/>
                <a:gd name="connsiteX33" fmla="*/ 694015 w 5421466"/>
                <a:gd name="connsiteY33" fmla="*/ 2980834 h 6129387"/>
                <a:gd name="connsiteX34" fmla="*/ 1287904 w 5421466"/>
                <a:gd name="connsiteY34" fmla="*/ 4102624 h 6129387"/>
                <a:gd name="connsiteX35" fmla="*/ 2042048 w 5421466"/>
                <a:gd name="connsiteY35" fmla="*/ 4715366 h 6129387"/>
                <a:gd name="connsiteX36" fmla="*/ 2771689 w 5421466"/>
                <a:gd name="connsiteY36" fmla="*/ 5012089 h 6129387"/>
                <a:gd name="connsiteX37" fmla="*/ 2315426 w 5421466"/>
                <a:gd name="connsiteY37" fmla="*/ 5092438 h 6129387"/>
                <a:gd name="connsiteX38" fmla="*/ 1495294 w 5421466"/>
                <a:gd name="connsiteY38" fmla="*/ 4922756 h 6129387"/>
                <a:gd name="connsiteX39" fmla="*/ 760003 w 5421466"/>
                <a:gd name="connsiteY39" fmla="*/ 4187465 h 6129387"/>
                <a:gd name="connsiteX40" fmla="*/ 260382 w 5421466"/>
                <a:gd name="connsiteY40" fmla="*/ 3291919 h 6129387"/>
                <a:gd name="connsiteX41" fmla="*/ 5859 w 5421466"/>
                <a:gd name="connsiteY41" fmla="*/ 2924273 h 6129387"/>
                <a:gd name="connsiteX42" fmla="*/ 109554 w 5421466"/>
                <a:gd name="connsiteY42" fmla="*/ 3518162 h 6129387"/>
                <a:gd name="connsiteX43" fmla="*/ 420638 w 5421466"/>
                <a:gd name="connsiteY43" fmla="*/ 4922756 h 6129387"/>
                <a:gd name="connsiteX44" fmla="*/ 910832 w 5421466"/>
                <a:gd name="connsiteY44" fmla="*/ 5544925 h 6129387"/>
                <a:gd name="connsiteX45" fmla="*/ 1523574 w 5421466"/>
                <a:gd name="connsiteY45" fmla="*/ 5761741 h 6129387"/>
                <a:gd name="connsiteX46" fmla="*/ 2287145 w 5421466"/>
                <a:gd name="connsiteY46" fmla="*/ 5724034 h 6129387"/>
                <a:gd name="connsiteX47" fmla="*/ 3609909 w 5421466"/>
                <a:gd name="connsiteY47" fmla="*/ 5516644 h 6129387"/>
                <a:gd name="connsiteX48" fmla="*/ 3701166 w 5421466"/>
                <a:gd name="connsiteY48" fmla="*/ 5563778 h 6129387"/>
                <a:gd name="connsiteX49" fmla="*/ 3503203 w 5421466"/>
                <a:gd name="connsiteY49" fmla="*/ 6129387 h 6129387"/>
                <a:gd name="connsiteX0" fmla="*/ 4455310 w 5421466"/>
                <a:gd name="connsiteY0" fmla="*/ 6044545 h 6129387"/>
                <a:gd name="connsiteX1" fmla="*/ 4204745 w 5421466"/>
                <a:gd name="connsiteY1" fmla="*/ 5516795 h 6129387"/>
                <a:gd name="connsiteX2" fmla="*/ 4281733 w 5421466"/>
                <a:gd name="connsiteY2" fmla="*/ 5237444 h 6129387"/>
                <a:gd name="connsiteX3" fmla="*/ 4631881 w 5421466"/>
                <a:gd name="connsiteY3" fmla="*/ 4847191 h 6129387"/>
                <a:gd name="connsiteX4" fmla="*/ 5058626 w 5421466"/>
                <a:gd name="connsiteY4" fmla="*/ 3800966 h 6129387"/>
                <a:gd name="connsiteX5" fmla="*/ 5416844 w 5421466"/>
                <a:gd name="connsiteY5" fmla="*/ 2735737 h 6129387"/>
                <a:gd name="connsiteX6" fmla="*/ 5209455 w 5421466"/>
                <a:gd name="connsiteY6" fmla="*/ 2801725 h 6129387"/>
                <a:gd name="connsiteX7" fmla="*/ 4493017 w 5421466"/>
                <a:gd name="connsiteY7" fmla="*/ 3169370 h 6129387"/>
                <a:gd name="connsiteX8" fmla="*/ 3722857 w 5421466"/>
                <a:gd name="connsiteY8" fmla="*/ 4079130 h 6129387"/>
                <a:gd name="connsiteX9" fmla="*/ 3757727 w 5421466"/>
                <a:gd name="connsiteY9" fmla="*/ 3546442 h 6129387"/>
                <a:gd name="connsiteX10" fmla="*/ 4087665 w 5421466"/>
                <a:gd name="connsiteY10" fmla="*/ 2009873 h 6129387"/>
                <a:gd name="connsiteX11" fmla="*/ 4285628 w 5421466"/>
                <a:gd name="connsiteY11" fmla="*/ 1302863 h 6129387"/>
                <a:gd name="connsiteX12" fmla="*/ 4313908 w 5421466"/>
                <a:gd name="connsiteY12" fmla="*/ 963498 h 6129387"/>
                <a:gd name="connsiteX13" fmla="*/ 4049958 w 5421466"/>
                <a:gd name="connsiteY13" fmla="*/ 1199168 h 6129387"/>
                <a:gd name="connsiteX14" fmla="*/ 3569191 w 5421466"/>
                <a:gd name="connsiteY14" fmla="*/ 1840191 h 6129387"/>
                <a:gd name="connsiteX15" fmla="*/ 3408935 w 5421466"/>
                <a:gd name="connsiteY15" fmla="*/ 2349238 h 6129387"/>
                <a:gd name="connsiteX16" fmla="*/ 3324094 w 5421466"/>
                <a:gd name="connsiteY16" fmla="*/ 3518162 h 6129387"/>
                <a:gd name="connsiteX17" fmla="*/ 3267533 w 5421466"/>
                <a:gd name="connsiteY17" fmla="*/ 4093197 h 6129387"/>
                <a:gd name="connsiteX18" fmla="*/ 3224446 w 5421466"/>
                <a:gd name="connsiteY18" fmla="*/ 3852295 h 6129387"/>
                <a:gd name="connsiteX19" fmla="*/ 3069570 w 5421466"/>
                <a:gd name="connsiteY19" fmla="*/ 3188224 h 6129387"/>
                <a:gd name="connsiteX20" fmla="*/ 2428547 w 5421466"/>
                <a:gd name="connsiteY20" fmla="*/ 1604521 h 6129387"/>
                <a:gd name="connsiteX21" fmla="*/ 2042048 w 5421466"/>
                <a:gd name="connsiteY21" fmla="*/ 680694 h 6129387"/>
                <a:gd name="connsiteX22" fmla="*/ 1976061 w 5421466"/>
                <a:gd name="connsiteY22" fmla="*/ 237634 h 6129387"/>
                <a:gd name="connsiteX23" fmla="*/ 1853512 w 5421466"/>
                <a:gd name="connsiteY23" fmla="*/ 1964 h 6129387"/>
                <a:gd name="connsiteX24" fmla="*/ 1674403 w 5421466"/>
                <a:gd name="connsiteY24" fmla="*/ 360183 h 6129387"/>
                <a:gd name="connsiteX25" fmla="*/ 1504721 w 5421466"/>
                <a:gd name="connsiteY25" fmla="*/ 1415985 h 6129387"/>
                <a:gd name="connsiteX26" fmla="*/ 1919500 w 5421466"/>
                <a:gd name="connsiteY26" fmla="*/ 2745164 h 6129387"/>
                <a:gd name="connsiteX27" fmla="*/ 2525505 w 5421466"/>
                <a:gd name="connsiteY27" fmla="*/ 3885807 h 6129387"/>
                <a:gd name="connsiteX28" fmla="*/ 2343706 w 5421466"/>
                <a:gd name="connsiteY28" fmla="*/ 3734978 h 6129387"/>
                <a:gd name="connsiteX29" fmla="*/ 1259624 w 5421466"/>
                <a:gd name="connsiteY29" fmla="*/ 2566055 h 6129387"/>
                <a:gd name="connsiteX30" fmla="*/ 760003 w 5421466"/>
                <a:gd name="connsiteY30" fmla="*/ 2019300 h 6129387"/>
                <a:gd name="connsiteX31" fmla="*/ 213248 w 5421466"/>
                <a:gd name="connsiteY31" fmla="*/ 1510253 h 6129387"/>
                <a:gd name="connsiteX32" fmla="*/ 213248 w 5421466"/>
                <a:gd name="connsiteY32" fmla="*/ 1642228 h 6129387"/>
                <a:gd name="connsiteX33" fmla="*/ 694015 w 5421466"/>
                <a:gd name="connsiteY33" fmla="*/ 2980834 h 6129387"/>
                <a:gd name="connsiteX34" fmla="*/ 1287904 w 5421466"/>
                <a:gd name="connsiteY34" fmla="*/ 4102624 h 6129387"/>
                <a:gd name="connsiteX35" fmla="*/ 2042048 w 5421466"/>
                <a:gd name="connsiteY35" fmla="*/ 4715366 h 6129387"/>
                <a:gd name="connsiteX36" fmla="*/ 2771689 w 5421466"/>
                <a:gd name="connsiteY36" fmla="*/ 5012089 h 6129387"/>
                <a:gd name="connsiteX37" fmla="*/ 2315426 w 5421466"/>
                <a:gd name="connsiteY37" fmla="*/ 5092438 h 6129387"/>
                <a:gd name="connsiteX38" fmla="*/ 1495294 w 5421466"/>
                <a:gd name="connsiteY38" fmla="*/ 4922756 h 6129387"/>
                <a:gd name="connsiteX39" fmla="*/ 760003 w 5421466"/>
                <a:gd name="connsiteY39" fmla="*/ 4187465 h 6129387"/>
                <a:gd name="connsiteX40" fmla="*/ 260382 w 5421466"/>
                <a:gd name="connsiteY40" fmla="*/ 3291919 h 6129387"/>
                <a:gd name="connsiteX41" fmla="*/ 5859 w 5421466"/>
                <a:gd name="connsiteY41" fmla="*/ 2924273 h 6129387"/>
                <a:gd name="connsiteX42" fmla="*/ 109554 w 5421466"/>
                <a:gd name="connsiteY42" fmla="*/ 3518162 h 6129387"/>
                <a:gd name="connsiteX43" fmla="*/ 420638 w 5421466"/>
                <a:gd name="connsiteY43" fmla="*/ 4922756 h 6129387"/>
                <a:gd name="connsiteX44" fmla="*/ 910832 w 5421466"/>
                <a:gd name="connsiteY44" fmla="*/ 5544925 h 6129387"/>
                <a:gd name="connsiteX45" fmla="*/ 1523574 w 5421466"/>
                <a:gd name="connsiteY45" fmla="*/ 5761741 h 6129387"/>
                <a:gd name="connsiteX46" fmla="*/ 2287145 w 5421466"/>
                <a:gd name="connsiteY46" fmla="*/ 5724034 h 6129387"/>
                <a:gd name="connsiteX47" fmla="*/ 3609909 w 5421466"/>
                <a:gd name="connsiteY47" fmla="*/ 5516644 h 6129387"/>
                <a:gd name="connsiteX48" fmla="*/ 3701166 w 5421466"/>
                <a:gd name="connsiteY48" fmla="*/ 5563778 h 6129387"/>
                <a:gd name="connsiteX49" fmla="*/ 3503203 w 5421466"/>
                <a:gd name="connsiteY49" fmla="*/ 6129387 h 6129387"/>
                <a:gd name="connsiteX0" fmla="*/ 4455310 w 5421466"/>
                <a:gd name="connsiteY0" fmla="*/ 6044545 h 6129387"/>
                <a:gd name="connsiteX1" fmla="*/ 4204745 w 5421466"/>
                <a:gd name="connsiteY1" fmla="*/ 5516795 h 6129387"/>
                <a:gd name="connsiteX2" fmla="*/ 4281733 w 5421466"/>
                <a:gd name="connsiteY2" fmla="*/ 5237444 h 6129387"/>
                <a:gd name="connsiteX3" fmla="*/ 4631881 w 5421466"/>
                <a:gd name="connsiteY3" fmla="*/ 4847191 h 6129387"/>
                <a:gd name="connsiteX4" fmla="*/ 5058626 w 5421466"/>
                <a:gd name="connsiteY4" fmla="*/ 3800966 h 6129387"/>
                <a:gd name="connsiteX5" fmla="*/ 5416844 w 5421466"/>
                <a:gd name="connsiteY5" fmla="*/ 2735737 h 6129387"/>
                <a:gd name="connsiteX6" fmla="*/ 5209455 w 5421466"/>
                <a:gd name="connsiteY6" fmla="*/ 2801725 h 6129387"/>
                <a:gd name="connsiteX7" fmla="*/ 4493017 w 5421466"/>
                <a:gd name="connsiteY7" fmla="*/ 3169370 h 6129387"/>
                <a:gd name="connsiteX8" fmla="*/ 3722857 w 5421466"/>
                <a:gd name="connsiteY8" fmla="*/ 4079130 h 6129387"/>
                <a:gd name="connsiteX9" fmla="*/ 3757727 w 5421466"/>
                <a:gd name="connsiteY9" fmla="*/ 3546442 h 6129387"/>
                <a:gd name="connsiteX10" fmla="*/ 4087665 w 5421466"/>
                <a:gd name="connsiteY10" fmla="*/ 2009873 h 6129387"/>
                <a:gd name="connsiteX11" fmla="*/ 4285628 w 5421466"/>
                <a:gd name="connsiteY11" fmla="*/ 1302863 h 6129387"/>
                <a:gd name="connsiteX12" fmla="*/ 4313908 w 5421466"/>
                <a:gd name="connsiteY12" fmla="*/ 963498 h 6129387"/>
                <a:gd name="connsiteX13" fmla="*/ 4049958 w 5421466"/>
                <a:gd name="connsiteY13" fmla="*/ 1199168 h 6129387"/>
                <a:gd name="connsiteX14" fmla="*/ 3569191 w 5421466"/>
                <a:gd name="connsiteY14" fmla="*/ 1840191 h 6129387"/>
                <a:gd name="connsiteX15" fmla="*/ 3408935 w 5421466"/>
                <a:gd name="connsiteY15" fmla="*/ 2349238 h 6129387"/>
                <a:gd name="connsiteX16" fmla="*/ 3324094 w 5421466"/>
                <a:gd name="connsiteY16" fmla="*/ 3518162 h 6129387"/>
                <a:gd name="connsiteX17" fmla="*/ 3267533 w 5421466"/>
                <a:gd name="connsiteY17" fmla="*/ 4093197 h 6129387"/>
                <a:gd name="connsiteX18" fmla="*/ 3224446 w 5421466"/>
                <a:gd name="connsiteY18" fmla="*/ 3852295 h 6129387"/>
                <a:gd name="connsiteX19" fmla="*/ 3069570 w 5421466"/>
                <a:gd name="connsiteY19" fmla="*/ 3188224 h 6129387"/>
                <a:gd name="connsiteX20" fmla="*/ 2428547 w 5421466"/>
                <a:gd name="connsiteY20" fmla="*/ 1604521 h 6129387"/>
                <a:gd name="connsiteX21" fmla="*/ 2042048 w 5421466"/>
                <a:gd name="connsiteY21" fmla="*/ 680694 h 6129387"/>
                <a:gd name="connsiteX22" fmla="*/ 1976061 w 5421466"/>
                <a:gd name="connsiteY22" fmla="*/ 237634 h 6129387"/>
                <a:gd name="connsiteX23" fmla="*/ 1853512 w 5421466"/>
                <a:gd name="connsiteY23" fmla="*/ 1964 h 6129387"/>
                <a:gd name="connsiteX24" fmla="*/ 1674403 w 5421466"/>
                <a:gd name="connsiteY24" fmla="*/ 360183 h 6129387"/>
                <a:gd name="connsiteX25" fmla="*/ 1504721 w 5421466"/>
                <a:gd name="connsiteY25" fmla="*/ 1415985 h 6129387"/>
                <a:gd name="connsiteX26" fmla="*/ 1919500 w 5421466"/>
                <a:gd name="connsiteY26" fmla="*/ 2745164 h 6129387"/>
                <a:gd name="connsiteX27" fmla="*/ 2525505 w 5421466"/>
                <a:gd name="connsiteY27" fmla="*/ 3885807 h 6129387"/>
                <a:gd name="connsiteX28" fmla="*/ 2343706 w 5421466"/>
                <a:gd name="connsiteY28" fmla="*/ 3734978 h 6129387"/>
                <a:gd name="connsiteX29" fmla="*/ 1259624 w 5421466"/>
                <a:gd name="connsiteY29" fmla="*/ 2566055 h 6129387"/>
                <a:gd name="connsiteX30" fmla="*/ 760003 w 5421466"/>
                <a:gd name="connsiteY30" fmla="*/ 2019300 h 6129387"/>
                <a:gd name="connsiteX31" fmla="*/ 213248 w 5421466"/>
                <a:gd name="connsiteY31" fmla="*/ 1510253 h 6129387"/>
                <a:gd name="connsiteX32" fmla="*/ 213248 w 5421466"/>
                <a:gd name="connsiteY32" fmla="*/ 1642228 h 6129387"/>
                <a:gd name="connsiteX33" fmla="*/ 694015 w 5421466"/>
                <a:gd name="connsiteY33" fmla="*/ 2980834 h 6129387"/>
                <a:gd name="connsiteX34" fmla="*/ 1287904 w 5421466"/>
                <a:gd name="connsiteY34" fmla="*/ 4102624 h 6129387"/>
                <a:gd name="connsiteX35" fmla="*/ 2042048 w 5421466"/>
                <a:gd name="connsiteY35" fmla="*/ 4715366 h 6129387"/>
                <a:gd name="connsiteX36" fmla="*/ 2771689 w 5421466"/>
                <a:gd name="connsiteY36" fmla="*/ 5012089 h 6129387"/>
                <a:gd name="connsiteX37" fmla="*/ 2315426 w 5421466"/>
                <a:gd name="connsiteY37" fmla="*/ 5092438 h 6129387"/>
                <a:gd name="connsiteX38" fmla="*/ 1495294 w 5421466"/>
                <a:gd name="connsiteY38" fmla="*/ 4922756 h 6129387"/>
                <a:gd name="connsiteX39" fmla="*/ 760003 w 5421466"/>
                <a:gd name="connsiteY39" fmla="*/ 4187465 h 6129387"/>
                <a:gd name="connsiteX40" fmla="*/ 260382 w 5421466"/>
                <a:gd name="connsiteY40" fmla="*/ 3291919 h 6129387"/>
                <a:gd name="connsiteX41" fmla="*/ 5859 w 5421466"/>
                <a:gd name="connsiteY41" fmla="*/ 2924273 h 6129387"/>
                <a:gd name="connsiteX42" fmla="*/ 109554 w 5421466"/>
                <a:gd name="connsiteY42" fmla="*/ 3518162 h 6129387"/>
                <a:gd name="connsiteX43" fmla="*/ 420638 w 5421466"/>
                <a:gd name="connsiteY43" fmla="*/ 4922756 h 6129387"/>
                <a:gd name="connsiteX44" fmla="*/ 910832 w 5421466"/>
                <a:gd name="connsiteY44" fmla="*/ 5544925 h 6129387"/>
                <a:gd name="connsiteX45" fmla="*/ 1523574 w 5421466"/>
                <a:gd name="connsiteY45" fmla="*/ 5761741 h 6129387"/>
                <a:gd name="connsiteX46" fmla="*/ 2287145 w 5421466"/>
                <a:gd name="connsiteY46" fmla="*/ 5724034 h 6129387"/>
                <a:gd name="connsiteX47" fmla="*/ 3609909 w 5421466"/>
                <a:gd name="connsiteY47" fmla="*/ 5516644 h 6129387"/>
                <a:gd name="connsiteX48" fmla="*/ 3727543 w 5421466"/>
                <a:gd name="connsiteY48" fmla="*/ 5581363 h 6129387"/>
                <a:gd name="connsiteX49" fmla="*/ 3503203 w 5421466"/>
                <a:gd name="connsiteY49" fmla="*/ 6129387 h 6129387"/>
                <a:gd name="connsiteX0" fmla="*/ 4455310 w 5421466"/>
                <a:gd name="connsiteY0" fmla="*/ 6044545 h 6129387"/>
                <a:gd name="connsiteX1" fmla="*/ 4204745 w 5421466"/>
                <a:gd name="connsiteY1" fmla="*/ 5516795 h 6129387"/>
                <a:gd name="connsiteX2" fmla="*/ 4281733 w 5421466"/>
                <a:gd name="connsiteY2" fmla="*/ 5237444 h 6129387"/>
                <a:gd name="connsiteX3" fmla="*/ 4631881 w 5421466"/>
                <a:gd name="connsiteY3" fmla="*/ 4847191 h 6129387"/>
                <a:gd name="connsiteX4" fmla="*/ 5058626 w 5421466"/>
                <a:gd name="connsiteY4" fmla="*/ 3800966 h 6129387"/>
                <a:gd name="connsiteX5" fmla="*/ 5416844 w 5421466"/>
                <a:gd name="connsiteY5" fmla="*/ 2735737 h 6129387"/>
                <a:gd name="connsiteX6" fmla="*/ 5209455 w 5421466"/>
                <a:gd name="connsiteY6" fmla="*/ 2801725 h 6129387"/>
                <a:gd name="connsiteX7" fmla="*/ 4493017 w 5421466"/>
                <a:gd name="connsiteY7" fmla="*/ 3169370 h 6129387"/>
                <a:gd name="connsiteX8" fmla="*/ 3722857 w 5421466"/>
                <a:gd name="connsiteY8" fmla="*/ 4079130 h 6129387"/>
                <a:gd name="connsiteX9" fmla="*/ 3757727 w 5421466"/>
                <a:gd name="connsiteY9" fmla="*/ 3546442 h 6129387"/>
                <a:gd name="connsiteX10" fmla="*/ 4087665 w 5421466"/>
                <a:gd name="connsiteY10" fmla="*/ 2009873 h 6129387"/>
                <a:gd name="connsiteX11" fmla="*/ 4285628 w 5421466"/>
                <a:gd name="connsiteY11" fmla="*/ 1302863 h 6129387"/>
                <a:gd name="connsiteX12" fmla="*/ 4313908 w 5421466"/>
                <a:gd name="connsiteY12" fmla="*/ 963498 h 6129387"/>
                <a:gd name="connsiteX13" fmla="*/ 4049958 w 5421466"/>
                <a:gd name="connsiteY13" fmla="*/ 1199168 h 6129387"/>
                <a:gd name="connsiteX14" fmla="*/ 3569191 w 5421466"/>
                <a:gd name="connsiteY14" fmla="*/ 1840191 h 6129387"/>
                <a:gd name="connsiteX15" fmla="*/ 3408935 w 5421466"/>
                <a:gd name="connsiteY15" fmla="*/ 2349238 h 6129387"/>
                <a:gd name="connsiteX16" fmla="*/ 3324094 w 5421466"/>
                <a:gd name="connsiteY16" fmla="*/ 3518162 h 6129387"/>
                <a:gd name="connsiteX17" fmla="*/ 3267533 w 5421466"/>
                <a:gd name="connsiteY17" fmla="*/ 4093197 h 6129387"/>
                <a:gd name="connsiteX18" fmla="*/ 3224446 w 5421466"/>
                <a:gd name="connsiteY18" fmla="*/ 3852295 h 6129387"/>
                <a:gd name="connsiteX19" fmla="*/ 3069570 w 5421466"/>
                <a:gd name="connsiteY19" fmla="*/ 3188224 h 6129387"/>
                <a:gd name="connsiteX20" fmla="*/ 2428547 w 5421466"/>
                <a:gd name="connsiteY20" fmla="*/ 1604521 h 6129387"/>
                <a:gd name="connsiteX21" fmla="*/ 2042048 w 5421466"/>
                <a:gd name="connsiteY21" fmla="*/ 680694 h 6129387"/>
                <a:gd name="connsiteX22" fmla="*/ 1976061 w 5421466"/>
                <a:gd name="connsiteY22" fmla="*/ 237634 h 6129387"/>
                <a:gd name="connsiteX23" fmla="*/ 1853512 w 5421466"/>
                <a:gd name="connsiteY23" fmla="*/ 1964 h 6129387"/>
                <a:gd name="connsiteX24" fmla="*/ 1674403 w 5421466"/>
                <a:gd name="connsiteY24" fmla="*/ 360183 h 6129387"/>
                <a:gd name="connsiteX25" fmla="*/ 1504721 w 5421466"/>
                <a:gd name="connsiteY25" fmla="*/ 1415985 h 6129387"/>
                <a:gd name="connsiteX26" fmla="*/ 1919500 w 5421466"/>
                <a:gd name="connsiteY26" fmla="*/ 2745164 h 6129387"/>
                <a:gd name="connsiteX27" fmla="*/ 2525505 w 5421466"/>
                <a:gd name="connsiteY27" fmla="*/ 3885807 h 6129387"/>
                <a:gd name="connsiteX28" fmla="*/ 2343706 w 5421466"/>
                <a:gd name="connsiteY28" fmla="*/ 3734978 h 6129387"/>
                <a:gd name="connsiteX29" fmla="*/ 1259624 w 5421466"/>
                <a:gd name="connsiteY29" fmla="*/ 2566055 h 6129387"/>
                <a:gd name="connsiteX30" fmla="*/ 760003 w 5421466"/>
                <a:gd name="connsiteY30" fmla="*/ 2019300 h 6129387"/>
                <a:gd name="connsiteX31" fmla="*/ 213248 w 5421466"/>
                <a:gd name="connsiteY31" fmla="*/ 1510253 h 6129387"/>
                <a:gd name="connsiteX32" fmla="*/ 213248 w 5421466"/>
                <a:gd name="connsiteY32" fmla="*/ 1642228 h 6129387"/>
                <a:gd name="connsiteX33" fmla="*/ 694015 w 5421466"/>
                <a:gd name="connsiteY33" fmla="*/ 2980834 h 6129387"/>
                <a:gd name="connsiteX34" fmla="*/ 1287904 w 5421466"/>
                <a:gd name="connsiteY34" fmla="*/ 4102624 h 6129387"/>
                <a:gd name="connsiteX35" fmla="*/ 2042048 w 5421466"/>
                <a:gd name="connsiteY35" fmla="*/ 4715366 h 6129387"/>
                <a:gd name="connsiteX36" fmla="*/ 2771689 w 5421466"/>
                <a:gd name="connsiteY36" fmla="*/ 5012089 h 6129387"/>
                <a:gd name="connsiteX37" fmla="*/ 2315426 w 5421466"/>
                <a:gd name="connsiteY37" fmla="*/ 5092438 h 6129387"/>
                <a:gd name="connsiteX38" fmla="*/ 1495294 w 5421466"/>
                <a:gd name="connsiteY38" fmla="*/ 4922756 h 6129387"/>
                <a:gd name="connsiteX39" fmla="*/ 760003 w 5421466"/>
                <a:gd name="connsiteY39" fmla="*/ 4187465 h 6129387"/>
                <a:gd name="connsiteX40" fmla="*/ 260382 w 5421466"/>
                <a:gd name="connsiteY40" fmla="*/ 3291919 h 6129387"/>
                <a:gd name="connsiteX41" fmla="*/ 5859 w 5421466"/>
                <a:gd name="connsiteY41" fmla="*/ 2924273 h 6129387"/>
                <a:gd name="connsiteX42" fmla="*/ 109554 w 5421466"/>
                <a:gd name="connsiteY42" fmla="*/ 3518162 h 6129387"/>
                <a:gd name="connsiteX43" fmla="*/ 420638 w 5421466"/>
                <a:gd name="connsiteY43" fmla="*/ 4922756 h 6129387"/>
                <a:gd name="connsiteX44" fmla="*/ 910832 w 5421466"/>
                <a:gd name="connsiteY44" fmla="*/ 5544925 h 6129387"/>
                <a:gd name="connsiteX45" fmla="*/ 1523574 w 5421466"/>
                <a:gd name="connsiteY45" fmla="*/ 5761741 h 6129387"/>
                <a:gd name="connsiteX46" fmla="*/ 2287145 w 5421466"/>
                <a:gd name="connsiteY46" fmla="*/ 5724034 h 6129387"/>
                <a:gd name="connsiteX47" fmla="*/ 3609909 w 5421466"/>
                <a:gd name="connsiteY47" fmla="*/ 5516644 h 6129387"/>
                <a:gd name="connsiteX48" fmla="*/ 3727543 w 5421466"/>
                <a:gd name="connsiteY48" fmla="*/ 5581363 h 6129387"/>
                <a:gd name="connsiteX49" fmla="*/ 3503203 w 5421466"/>
                <a:gd name="connsiteY49" fmla="*/ 6129387 h 6129387"/>
                <a:gd name="connsiteX0" fmla="*/ 4455310 w 5421466"/>
                <a:gd name="connsiteY0" fmla="*/ 6044545 h 6129387"/>
                <a:gd name="connsiteX1" fmla="*/ 4204745 w 5421466"/>
                <a:gd name="connsiteY1" fmla="*/ 5516795 h 6129387"/>
                <a:gd name="connsiteX2" fmla="*/ 4281733 w 5421466"/>
                <a:gd name="connsiteY2" fmla="*/ 5237444 h 6129387"/>
                <a:gd name="connsiteX3" fmla="*/ 4631881 w 5421466"/>
                <a:gd name="connsiteY3" fmla="*/ 4847191 h 6129387"/>
                <a:gd name="connsiteX4" fmla="*/ 5058626 w 5421466"/>
                <a:gd name="connsiteY4" fmla="*/ 3800966 h 6129387"/>
                <a:gd name="connsiteX5" fmla="*/ 5416844 w 5421466"/>
                <a:gd name="connsiteY5" fmla="*/ 2735737 h 6129387"/>
                <a:gd name="connsiteX6" fmla="*/ 5209455 w 5421466"/>
                <a:gd name="connsiteY6" fmla="*/ 2801725 h 6129387"/>
                <a:gd name="connsiteX7" fmla="*/ 4493017 w 5421466"/>
                <a:gd name="connsiteY7" fmla="*/ 3169370 h 6129387"/>
                <a:gd name="connsiteX8" fmla="*/ 3722857 w 5421466"/>
                <a:gd name="connsiteY8" fmla="*/ 4079130 h 6129387"/>
                <a:gd name="connsiteX9" fmla="*/ 3757727 w 5421466"/>
                <a:gd name="connsiteY9" fmla="*/ 3546442 h 6129387"/>
                <a:gd name="connsiteX10" fmla="*/ 4087665 w 5421466"/>
                <a:gd name="connsiteY10" fmla="*/ 2009873 h 6129387"/>
                <a:gd name="connsiteX11" fmla="*/ 4285628 w 5421466"/>
                <a:gd name="connsiteY11" fmla="*/ 1302863 h 6129387"/>
                <a:gd name="connsiteX12" fmla="*/ 4313908 w 5421466"/>
                <a:gd name="connsiteY12" fmla="*/ 963498 h 6129387"/>
                <a:gd name="connsiteX13" fmla="*/ 4049958 w 5421466"/>
                <a:gd name="connsiteY13" fmla="*/ 1199168 h 6129387"/>
                <a:gd name="connsiteX14" fmla="*/ 3569191 w 5421466"/>
                <a:gd name="connsiteY14" fmla="*/ 1840191 h 6129387"/>
                <a:gd name="connsiteX15" fmla="*/ 3408935 w 5421466"/>
                <a:gd name="connsiteY15" fmla="*/ 2349238 h 6129387"/>
                <a:gd name="connsiteX16" fmla="*/ 3324094 w 5421466"/>
                <a:gd name="connsiteY16" fmla="*/ 3518162 h 6129387"/>
                <a:gd name="connsiteX17" fmla="*/ 3267533 w 5421466"/>
                <a:gd name="connsiteY17" fmla="*/ 4093197 h 6129387"/>
                <a:gd name="connsiteX18" fmla="*/ 3224446 w 5421466"/>
                <a:gd name="connsiteY18" fmla="*/ 3852295 h 6129387"/>
                <a:gd name="connsiteX19" fmla="*/ 3069570 w 5421466"/>
                <a:gd name="connsiteY19" fmla="*/ 3188224 h 6129387"/>
                <a:gd name="connsiteX20" fmla="*/ 2428547 w 5421466"/>
                <a:gd name="connsiteY20" fmla="*/ 1604521 h 6129387"/>
                <a:gd name="connsiteX21" fmla="*/ 2042048 w 5421466"/>
                <a:gd name="connsiteY21" fmla="*/ 680694 h 6129387"/>
                <a:gd name="connsiteX22" fmla="*/ 1976061 w 5421466"/>
                <a:gd name="connsiteY22" fmla="*/ 237634 h 6129387"/>
                <a:gd name="connsiteX23" fmla="*/ 1853512 w 5421466"/>
                <a:gd name="connsiteY23" fmla="*/ 1964 h 6129387"/>
                <a:gd name="connsiteX24" fmla="*/ 1674403 w 5421466"/>
                <a:gd name="connsiteY24" fmla="*/ 360183 h 6129387"/>
                <a:gd name="connsiteX25" fmla="*/ 1504721 w 5421466"/>
                <a:gd name="connsiteY25" fmla="*/ 1415985 h 6129387"/>
                <a:gd name="connsiteX26" fmla="*/ 1919500 w 5421466"/>
                <a:gd name="connsiteY26" fmla="*/ 2745164 h 6129387"/>
                <a:gd name="connsiteX27" fmla="*/ 2525505 w 5421466"/>
                <a:gd name="connsiteY27" fmla="*/ 3885807 h 6129387"/>
                <a:gd name="connsiteX28" fmla="*/ 2343706 w 5421466"/>
                <a:gd name="connsiteY28" fmla="*/ 3734978 h 6129387"/>
                <a:gd name="connsiteX29" fmla="*/ 1259624 w 5421466"/>
                <a:gd name="connsiteY29" fmla="*/ 2566055 h 6129387"/>
                <a:gd name="connsiteX30" fmla="*/ 760003 w 5421466"/>
                <a:gd name="connsiteY30" fmla="*/ 2019300 h 6129387"/>
                <a:gd name="connsiteX31" fmla="*/ 213248 w 5421466"/>
                <a:gd name="connsiteY31" fmla="*/ 1510253 h 6129387"/>
                <a:gd name="connsiteX32" fmla="*/ 213248 w 5421466"/>
                <a:gd name="connsiteY32" fmla="*/ 1642228 h 6129387"/>
                <a:gd name="connsiteX33" fmla="*/ 694015 w 5421466"/>
                <a:gd name="connsiteY33" fmla="*/ 2980834 h 6129387"/>
                <a:gd name="connsiteX34" fmla="*/ 1287904 w 5421466"/>
                <a:gd name="connsiteY34" fmla="*/ 4102624 h 6129387"/>
                <a:gd name="connsiteX35" fmla="*/ 2042048 w 5421466"/>
                <a:gd name="connsiteY35" fmla="*/ 4715366 h 6129387"/>
                <a:gd name="connsiteX36" fmla="*/ 2771689 w 5421466"/>
                <a:gd name="connsiteY36" fmla="*/ 5012089 h 6129387"/>
                <a:gd name="connsiteX37" fmla="*/ 2315426 w 5421466"/>
                <a:gd name="connsiteY37" fmla="*/ 5092438 h 6129387"/>
                <a:gd name="connsiteX38" fmla="*/ 1495294 w 5421466"/>
                <a:gd name="connsiteY38" fmla="*/ 4922756 h 6129387"/>
                <a:gd name="connsiteX39" fmla="*/ 760003 w 5421466"/>
                <a:gd name="connsiteY39" fmla="*/ 4187465 h 6129387"/>
                <a:gd name="connsiteX40" fmla="*/ 260382 w 5421466"/>
                <a:gd name="connsiteY40" fmla="*/ 3291919 h 6129387"/>
                <a:gd name="connsiteX41" fmla="*/ 5859 w 5421466"/>
                <a:gd name="connsiteY41" fmla="*/ 2924273 h 6129387"/>
                <a:gd name="connsiteX42" fmla="*/ 109554 w 5421466"/>
                <a:gd name="connsiteY42" fmla="*/ 3518162 h 6129387"/>
                <a:gd name="connsiteX43" fmla="*/ 420638 w 5421466"/>
                <a:gd name="connsiteY43" fmla="*/ 4922756 h 6129387"/>
                <a:gd name="connsiteX44" fmla="*/ 910832 w 5421466"/>
                <a:gd name="connsiteY44" fmla="*/ 5544925 h 6129387"/>
                <a:gd name="connsiteX45" fmla="*/ 1523574 w 5421466"/>
                <a:gd name="connsiteY45" fmla="*/ 5761741 h 6129387"/>
                <a:gd name="connsiteX46" fmla="*/ 2287145 w 5421466"/>
                <a:gd name="connsiteY46" fmla="*/ 5724034 h 6129387"/>
                <a:gd name="connsiteX47" fmla="*/ 3609909 w 5421466"/>
                <a:gd name="connsiteY47" fmla="*/ 5516644 h 6129387"/>
                <a:gd name="connsiteX48" fmla="*/ 3727543 w 5421466"/>
                <a:gd name="connsiteY48" fmla="*/ 5581363 h 6129387"/>
                <a:gd name="connsiteX49" fmla="*/ 3503203 w 5421466"/>
                <a:gd name="connsiteY49" fmla="*/ 6129387 h 6129387"/>
                <a:gd name="connsiteX0" fmla="*/ 4469964 w 5421466"/>
                <a:gd name="connsiteY0" fmla="*/ 6067991 h 6129387"/>
                <a:gd name="connsiteX1" fmla="*/ 4204745 w 5421466"/>
                <a:gd name="connsiteY1" fmla="*/ 5516795 h 6129387"/>
                <a:gd name="connsiteX2" fmla="*/ 4281733 w 5421466"/>
                <a:gd name="connsiteY2" fmla="*/ 5237444 h 6129387"/>
                <a:gd name="connsiteX3" fmla="*/ 4631881 w 5421466"/>
                <a:gd name="connsiteY3" fmla="*/ 4847191 h 6129387"/>
                <a:gd name="connsiteX4" fmla="*/ 5058626 w 5421466"/>
                <a:gd name="connsiteY4" fmla="*/ 3800966 h 6129387"/>
                <a:gd name="connsiteX5" fmla="*/ 5416844 w 5421466"/>
                <a:gd name="connsiteY5" fmla="*/ 2735737 h 6129387"/>
                <a:gd name="connsiteX6" fmla="*/ 5209455 w 5421466"/>
                <a:gd name="connsiteY6" fmla="*/ 2801725 h 6129387"/>
                <a:gd name="connsiteX7" fmla="*/ 4493017 w 5421466"/>
                <a:gd name="connsiteY7" fmla="*/ 3169370 h 6129387"/>
                <a:gd name="connsiteX8" fmla="*/ 3722857 w 5421466"/>
                <a:gd name="connsiteY8" fmla="*/ 4079130 h 6129387"/>
                <a:gd name="connsiteX9" fmla="*/ 3757727 w 5421466"/>
                <a:gd name="connsiteY9" fmla="*/ 3546442 h 6129387"/>
                <a:gd name="connsiteX10" fmla="*/ 4087665 w 5421466"/>
                <a:gd name="connsiteY10" fmla="*/ 2009873 h 6129387"/>
                <a:gd name="connsiteX11" fmla="*/ 4285628 w 5421466"/>
                <a:gd name="connsiteY11" fmla="*/ 1302863 h 6129387"/>
                <a:gd name="connsiteX12" fmla="*/ 4313908 w 5421466"/>
                <a:gd name="connsiteY12" fmla="*/ 963498 h 6129387"/>
                <a:gd name="connsiteX13" fmla="*/ 4049958 w 5421466"/>
                <a:gd name="connsiteY13" fmla="*/ 1199168 h 6129387"/>
                <a:gd name="connsiteX14" fmla="*/ 3569191 w 5421466"/>
                <a:gd name="connsiteY14" fmla="*/ 1840191 h 6129387"/>
                <a:gd name="connsiteX15" fmla="*/ 3408935 w 5421466"/>
                <a:gd name="connsiteY15" fmla="*/ 2349238 h 6129387"/>
                <a:gd name="connsiteX16" fmla="*/ 3324094 w 5421466"/>
                <a:gd name="connsiteY16" fmla="*/ 3518162 h 6129387"/>
                <a:gd name="connsiteX17" fmla="*/ 3267533 w 5421466"/>
                <a:gd name="connsiteY17" fmla="*/ 4093197 h 6129387"/>
                <a:gd name="connsiteX18" fmla="*/ 3224446 w 5421466"/>
                <a:gd name="connsiteY18" fmla="*/ 3852295 h 6129387"/>
                <a:gd name="connsiteX19" fmla="*/ 3069570 w 5421466"/>
                <a:gd name="connsiteY19" fmla="*/ 3188224 h 6129387"/>
                <a:gd name="connsiteX20" fmla="*/ 2428547 w 5421466"/>
                <a:gd name="connsiteY20" fmla="*/ 1604521 h 6129387"/>
                <a:gd name="connsiteX21" fmla="*/ 2042048 w 5421466"/>
                <a:gd name="connsiteY21" fmla="*/ 680694 h 6129387"/>
                <a:gd name="connsiteX22" fmla="*/ 1976061 w 5421466"/>
                <a:gd name="connsiteY22" fmla="*/ 237634 h 6129387"/>
                <a:gd name="connsiteX23" fmla="*/ 1853512 w 5421466"/>
                <a:gd name="connsiteY23" fmla="*/ 1964 h 6129387"/>
                <a:gd name="connsiteX24" fmla="*/ 1674403 w 5421466"/>
                <a:gd name="connsiteY24" fmla="*/ 360183 h 6129387"/>
                <a:gd name="connsiteX25" fmla="*/ 1504721 w 5421466"/>
                <a:gd name="connsiteY25" fmla="*/ 1415985 h 6129387"/>
                <a:gd name="connsiteX26" fmla="*/ 1919500 w 5421466"/>
                <a:gd name="connsiteY26" fmla="*/ 2745164 h 6129387"/>
                <a:gd name="connsiteX27" fmla="*/ 2525505 w 5421466"/>
                <a:gd name="connsiteY27" fmla="*/ 3885807 h 6129387"/>
                <a:gd name="connsiteX28" fmla="*/ 2343706 w 5421466"/>
                <a:gd name="connsiteY28" fmla="*/ 3734978 h 6129387"/>
                <a:gd name="connsiteX29" fmla="*/ 1259624 w 5421466"/>
                <a:gd name="connsiteY29" fmla="*/ 2566055 h 6129387"/>
                <a:gd name="connsiteX30" fmla="*/ 760003 w 5421466"/>
                <a:gd name="connsiteY30" fmla="*/ 2019300 h 6129387"/>
                <a:gd name="connsiteX31" fmla="*/ 213248 w 5421466"/>
                <a:gd name="connsiteY31" fmla="*/ 1510253 h 6129387"/>
                <a:gd name="connsiteX32" fmla="*/ 213248 w 5421466"/>
                <a:gd name="connsiteY32" fmla="*/ 1642228 h 6129387"/>
                <a:gd name="connsiteX33" fmla="*/ 694015 w 5421466"/>
                <a:gd name="connsiteY33" fmla="*/ 2980834 h 6129387"/>
                <a:gd name="connsiteX34" fmla="*/ 1287904 w 5421466"/>
                <a:gd name="connsiteY34" fmla="*/ 4102624 h 6129387"/>
                <a:gd name="connsiteX35" fmla="*/ 2042048 w 5421466"/>
                <a:gd name="connsiteY35" fmla="*/ 4715366 h 6129387"/>
                <a:gd name="connsiteX36" fmla="*/ 2771689 w 5421466"/>
                <a:gd name="connsiteY36" fmla="*/ 5012089 h 6129387"/>
                <a:gd name="connsiteX37" fmla="*/ 2315426 w 5421466"/>
                <a:gd name="connsiteY37" fmla="*/ 5092438 h 6129387"/>
                <a:gd name="connsiteX38" fmla="*/ 1495294 w 5421466"/>
                <a:gd name="connsiteY38" fmla="*/ 4922756 h 6129387"/>
                <a:gd name="connsiteX39" fmla="*/ 760003 w 5421466"/>
                <a:gd name="connsiteY39" fmla="*/ 4187465 h 6129387"/>
                <a:gd name="connsiteX40" fmla="*/ 260382 w 5421466"/>
                <a:gd name="connsiteY40" fmla="*/ 3291919 h 6129387"/>
                <a:gd name="connsiteX41" fmla="*/ 5859 w 5421466"/>
                <a:gd name="connsiteY41" fmla="*/ 2924273 h 6129387"/>
                <a:gd name="connsiteX42" fmla="*/ 109554 w 5421466"/>
                <a:gd name="connsiteY42" fmla="*/ 3518162 h 6129387"/>
                <a:gd name="connsiteX43" fmla="*/ 420638 w 5421466"/>
                <a:gd name="connsiteY43" fmla="*/ 4922756 h 6129387"/>
                <a:gd name="connsiteX44" fmla="*/ 910832 w 5421466"/>
                <a:gd name="connsiteY44" fmla="*/ 5544925 h 6129387"/>
                <a:gd name="connsiteX45" fmla="*/ 1523574 w 5421466"/>
                <a:gd name="connsiteY45" fmla="*/ 5761741 h 6129387"/>
                <a:gd name="connsiteX46" fmla="*/ 2287145 w 5421466"/>
                <a:gd name="connsiteY46" fmla="*/ 5724034 h 6129387"/>
                <a:gd name="connsiteX47" fmla="*/ 3609909 w 5421466"/>
                <a:gd name="connsiteY47" fmla="*/ 5516644 h 6129387"/>
                <a:gd name="connsiteX48" fmla="*/ 3727543 w 5421466"/>
                <a:gd name="connsiteY48" fmla="*/ 5581363 h 6129387"/>
                <a:gd name="connsiteX49" fmla="*/ 3503203 w 5421466"/>
                <a:gd name="connsiteY49" fmla="*/ 6129387 h 6129387"/>
                <a:gd name="connsiteX0" fmla="*/ 4469964 w 5421466"/>
                <a:gd name="connsiteY0" fmla="*/ 6067991 h 6129387"/>
                <a:gd name="connsiteX1" fmla="*/ 4204745 w 5421466"/>
                <a:gd name="connsiteY1" fmla="*/ 5516795 h 6129387"/>
                <a:gd name="connsiteX2" fmla="*/ 4281733 w 5421466"/>
                <a:gd name="connsiteY2" fmla="*/ 5237444 h 6129387"/>
                <a:gd name="connsiteX3" fmla="*/ 4631881 w 5421466"/>
                <a:gd name="connsiteY3" fmla="*/ 4847191 h 6129387"/>
                <a:gd name="connsiteX4" fmla="*/ 5058626 w 5421466"/>
                <a:gd name="connsiteY4" fmla="*/ 3800966 h 6129387"/>
                <a:gd name="connsiteX5" fmla="*/ 5416844 w 5421466"/>
                <a:gd name="connsiteY5" fmla="*/ 2735737 h 6129387"/>
                <a:gd name="connsiteX6" fmla="*/ 5209455 w 5421466"/>
                <a:gd name="connsiteY6" fmla="*/ 2801725 h 6129387"/>
                <a:gd name="connsiteX7" fmla="*/ 4493017 w 5421466"/>
                <a:gd name="connsiteY7" fmla="*/ 3169370 h 6129387"/>
                <a:gd name="connsiteX8" fmla="*/ 3722857 w 5421466"/>
                <a:gd name="connsiteY8" fmla="*/ 4079130 h 6129387"/>
                <a:gd name="connsiteX9" fmla="*/ 3757727 w 5421466"/>
                <a:gd name="connsiteY9" fmla="*/ 3546442 h 6129387"/>
                <a:gd name="connsiteX10" fmla="*/ 4087665 w 5421466"/>
                <a:gd name="connsiteY10" fmla="*/ 2009873 h 6129387"/>
                <a:gd name="connsiteX11" fmla="*/ 4285628 w 5421466"/>
                <a:gd name="connsiteY11" fmla="*/ 1302863 h 6129387"/>
                <a:gd name="connsiteX12" fmla="*/ 4313908 w 5421466"/>
                <a:gd name="connsiteY12" fmla="*/ 963498 h 6129387"/>
                <a:gd name="connsiteX13" fmla="*/ 4049958 w 5421466"/>
                <a:gd name="connsiteY13" fmla="*/ 1199168 h 6129387"/>
                <a:gd name="connsiteX14" fmla="*/ 3569191 w 5421466"/>
                <a:gd name="connsiteY14" fmla="*/ 1840191 h 6129387"/>
                <a:gd name="connsiteX15" fmla="*/ 3408935 w 5421466"/>
                <a:gd name="connsiteY15" fmla="*/ 2349238 h 6129387"/>
                <a:gd name="connsiteX16" fmla="*/ 3324094 w 5421466"/>
                <a:gd name="connsiteY16" fmla="*/ 3518162 h 6129387"/>
                <a:gd name="connsiteX17" fmla="*/ 3267533 w 5421466"/>
                <a:gd name="connsiteY17" fmla="*/ 4093197 h 6129387"/>
                <a:gd name="connsiteX18" fmla="*/ 3224446 w 5421466"/>
                <a:gd name="connsiteY18" fmla="*/ 3852295 h 6129387"/>
                <a:gd name="connsiteX19" fmla="*/ 3069570 w 5421466"/>
                <a:gd name="connsiteY19" fmla="*/ 3188224 h 6129387"/>
                <a:gd name="connsiteX20" fmla="*/ 2428547 w 5421466"/>
                <a:gd name="connsiteY20" fmla="*/ 1604521 h 6129387"/>
                <a:gd name="connsiteX21" fmla="*/ 2042048 w 5421466"/>
                <a:gd name="connsiteY21" fmla="*/ 680694 h 6129387"/>
                <a:gd name="connsiteX22" fmla="*/ 1976061 w 5421466"/>
                <a:gd name="connsiteY22" fmla="*/ 237634 h 6129387"/>
                <a:gd name="connsiteX23" fmla="*/ 1853512 w 5421466"/>
                <a:gd name="connsiteY23" fmla="*/ 1964 h 6129387"/>
                <a:gd name="connsiteX24" fmla="*/ 1674403 w 5421466"/>
                <a:gd name="connsiteY24" fmla="*/ 360183 h 6129387"/>
                <a:gd name="connsiteX25" fmla="*/ 1504721 w 5421466"/>
                <a:gd name="connsiteY25" fmla="*/ 1415985 h 6129387"/>
                <a:gd name="connsiteX26" fmla="*/ 1919500 w 5421466"/>
                <a:gd name="connsiteY26" fmla="*/ 2745164 h 6129387"/>
                <a:gd name="connsiteX27" fmla="*/ 2525505 w 5421466"/>
                <a:gd name="connsiteY27" fmla="*/ 3885807 h 6129387"/>
                <a:gd name="connsiteX28" fmla="*/ 2343706 w 5421466"/>
                <a:gd name="connsiteY28" fmla="*/ 3734978 h 6129387"/>
                <a:gd name="connsiteX29" fmla="*/ 1259624 w 5421466"/>
                <a:gd name="connsiteY29" fmla="*/ 2566055 h 6129387"/>
                <a:gd name="connsiteX30" fmla="*/ 760003 w 5421466"/>
                <a:gd name="connsiteY30" fmla="*/ 2019300 h 6129387"/>
                <a:gd name="connsiteX31" fmla="*/ 213248 w 5421466"/>
                <a:gd name="connsiteY31" fmla="*/ 1510253 h 6129387"/>
                <a:gd name="connsiteX32" fmla="*/ 213248 w 5421466"/>
                <a:gd name="connsiteY32" fmla="*/ 1642228 h 6129387"/>
                <a:gd name="connsiteX33" fmla="*/ 694015 w 5421466"/>
                <a:gd name="connsiteY33" fmla="*/ 2980834 h 6129387"/>
                <a:gd name="connsiteX34" fmla="*/ 1287904 w 5421466"/>
                <a:gd name="connsiteY34" fmla="*/ 4102624 h 6129387"/>
                <a:gd name="connsiteX35" fmla="*/ 2042048 w 5421466"/>
                <a:gd name="connsiteY35" fmla="*/ 4715366 h 6129387"/>
                <a:gd name="connsiteX36" fmla="*/ 2771689 w 5421466"/>
                <a:gd name="connsiteY36" fmla="*/ 5012089 h 6129387"/>
                <a:gd name="connsiteX37" fmla="*/ 2315426 w 5421466"/>
                <a:gd name="connsiteY37" fmla="*/ 5092438 h 6129387"/>
                <a:gd name="connsiteX38" fmla="*/ 1495294 w 5421466"/>
                <a:gd name="connsiteY38" fmla="*/ 4922756 h 6129387"/>
                <a:gd name="connsiteX39" fmla="*/ 760003 w 5421466"/>
                <a:gd name="connsiteY39" fmla="*/ 4187465 h 6129387"/>
                <a:gd name="connsiteX40" fmla="*/ 260382 w 5421466"/>
                <a:gd name="connsiteY40" fmla="*/ 3291919 h 6129387"/>
                <a:gd name="connsiteX41" fmla="*/ 5859 w 5421466"/>
                <a:gd name="connsiteY41" fmla="*/ 2924273 h 6129387"/>
                <a:gd name="connsiteX42" fmla="*/ 109554 w 5421466"/>
                <a:gd name="connsiteY42" fmla="*/ 3518162 h 6129387"/>
                <a:gd name="connsiteX43" fmla="*/ 420638 w 5421466"/>
                <a:gd name="connsiteY43" fmla="*/ 4922756 h 6129387"/>
                <a:gd name="connsiteX44" fmla="*/ 910832 w 5421466"/>
                <a:gd name="connsiteY44" fmla="*/ 5544925 h 6129387"/>
                <a:gd name="connsiteX45" fmla="*/ 1523574 w 5421466"/>
                <a:gd name="connsiteY45" fmla="*/ 5761741 h 6129387"/>
                <a:gd name="connsiteX46" fmla="*/ 2287145 w 5421466"/>
                <a:gd name="connsiteY46" fmla="*/ 5724034 h 6129387"/>
                <a:gd name="connsiteX47" fmla="*/ 3609909 w 5421466"/>
                <a:gd name="connsiteY47" fmla="*/ 5516644 h 6129387"/>
                <a:gd name="connsiteX48" fmla="*/ 3727543 w 5421466"/>
                <a:gd name="connsiteY48" fmla="*/ 5581363 h 6129387"/>
                <a:gd name="connsiteX49" fmla="*/ 3503203 w 5421466"/>
                <a:gd name="connsiteY49" fmla="*/ 6129387 h 6129387"/>
                <a:gd name="connsiteX0" fmla="*/ 4469964 w 5421466"/>
                <a:gd name="connsiteY0" fmla="*/ 6067991 h 6199726"/>
                <a:gd name="connsiteX1" fmla="*/ 4204745 w 5421466"/>
                <a:gd name="connsiteY1" fmla="*/ 5516795 h 6199726"/>
                <a:gd name="connsiteX2" fmla="*/ 4281733 w 5421466"/>
                <a:gd name="connsiteY2" fmla="*/ 5237444 h 6199726"/>
                <a:gd name="connsiteX3" fmla="*/ 4631881 w 5421466"/>
                <a:gd name="connsiteY3" fmla="*/ 4847191 h 6199726"/>
                <a:gd name="connsiteX4" fmla="*/ 5058626 w 5421466"/>
                <a:gd name="connsiteY4" fmla="*/ 3800966 h 6199726"/>
                <a:gd name="connsiteX5" fmla="*/ 5416844 w 5421466"/>
                <a:gd name="connsiteY5" fmla="*/ 2735737 h 6199726"/>
                <a:gd name="connsiteX6" fmla="*/ 5209455 w 5421466"/>
                <a:gd name="connsiteY6" fmla="*/ 2801725 h 6199726"/>
                <a:gd name="connsiteX7" fmla="*/ 4493017 w 5421466"/>
                <a:gd name="connsiteY7" fmla="*/ 3169370 h 6199726"/>
                <a:gd name="connsiteX8" fmla="*/ 3722857 w 5421466"/>
                <a:gd name="connsiteY8" fmla="*/ 4079130 h 6199726"/>
                <a:gd name="connsiteX9" fmla="*/ 3757727 w 5421466"/>
                <a:gd name="connsiteY9" fmla="*/ 3546442 h 6199726"/>
                <a:gd name="connsiteX10" fmla="*/ 4087665 w 5421466"/>
                <a:gd name="connsiteY10" fmla="*/ 2009873 h 6199726"/>
                <a:gd name="connsiteX11" fmla="*/ 4285628 w 5421466"/>
                <a:gd name="connsiteY11" fmla="*/ 1302863 h 6199726"/>
                <a:gd name="connsiteX12" fmla="*/ 4313908 w 5421466"/>
                <a:gd name="connsiteY12" fmla="*/ 963498 h 6199726"/>
                <a:gd name="connsiteX13" fmla="*/ 4049958 w 5421466"/>
                <a:gd name="connsiteY13" fmla="*/ 1199168 h 6199726"/>
                <a:gd name="connsiteX14" fmla="*/ 3569191 w 5421466"/>
                <a:gd name="connsiteY14" fmla="*/ 1840191 h 6199726"/>
                <a:gd name="connsiteX15" fmla="*/ 3408935 w 5421466"/>
                <a:gd name="connsiteY15" fmla="*/ 2349238 h 6199726"/>
                <a:gd name="connsiteX16" fmla="*/ 3324094 w 5421466"/>
                <a:gd name="connsiteY16" fmla="*/ 3518162 h 6199726"/>
                <a:gd name="connsiteX17" fmla="*/ 3267533 w 5421466"/>
                <a:gd name="connsiteY17" fmla="*/ 4093197 h 6199726"/>
                <a:gd name="connsiteX18" fmla="*/ 3224446 w 5421466"/>
                <a:gd name="connsiteY18" fmla="*/ 3852295 h 6199726"/>
                <a:gd name="connsiteX19" fmla="*/ 3069570 w 5421466"/>
                <a:gd name="connsiteY19" fmla="*/ 3188224 h 6199726"/>
                <a:gd name="connsiteX20" fmla="*/ 2428547 w 5421466"/>
                <a:gd name="connsiteY20" fmla="*/ 1604521 h 6199726"/>
                <a:gd name="connsiteX21" fmla="*/ 2042048 w 5421466"/>
                <a:gd name="connsiteY21" fmla="*/ 680694 h 6199726"/>
                <a:gd name="connsiteX22" fmla="*/ 1976061 w 5421466"/>
                <a:gd name="connsiteY22" fmla="*/ 237634 h 6199726"/>
                <a:gd name="connsiteX23" fmla="*/ 1853512 w 5421466"/>
                <a:gd name="connsiteY23" fmla="*/ 1964 h 6199726"/>
                <a:gd name="connsiteX24" fmla="*/ 1674403 w 5421466"/>
                <a:gd name="connsiteY24" fmla="*/ 360183 h 6199726"/>
                <a:gd name="connsiteX25" fmla="*/ 1504721 w 5421466"/>
                <a:gd name="connsiteY25" fmla="*/ 1415985 h 6199726"/>
                <a:gd name="connsiteX26" fmla="*/ 1919500 w 5421466"/>
                <a:gd name="connsiteY26" fmla="*/ 2745164 h 6199726"/>
                <a:gd name="connsiteX27" fmla="*/ 2525505 w 5421466"/>
                <a:gd name="connsiteY27" fmla="*/ 3885807 h 6199726"/>
                <a:gd name="connsiteX28" fmla="*/ 2343706 w 5421466"/>
                <a:gd name="connsiteY28" fmla="*/ 3734978 h 6199726"/>
                <a:gd name="connsiteX29" fmla="*/ 1259624 w 5421466"/>
                <a:gd name="connsiteY29" fmla="*/ 2566055 h 6199726"/>
                <a:gd name="connsiteX30" fmla="*/ 760003 w 5421466"/>
                <a:gd name="connsiteY30" fmla="*/ 2019300 h 6199726"/>
                <a:gd name="connsiteX31" fmla="*/ 213248 w 5421466"/>
                <a:gd name="connsiteY31" fmla="*/ 1510253 h 6199726"/>
                <a:gd name="connsiteX32" fmla="*/ 213248 w 5421466"/>
                <a:gd name="connsiteY32" fmla="*/ 1642228 h 6199726"/>
                <a:gd name="connsiteX33" fmla="*/ 694015 w 5421466"/>
                <a:gd name="connsiteY33" fmla="*/ 2980834 h 6199726"/>
                <a:gd name="connsiteX34" fmla="*/ 1287904 w 5421466"/>
                <a:gd name="connsiteY34" fmla="*/ 4102624 h 6199726"/>
                <a:gd name="connsiteX35" fmla="*/ 2042048 w 5421466"/>
                <a:gd name="connsiteY35" fmla="*/ 4715366 h 6199726"/>
                <a:gd name="connsiteX36" fmla="*/ 2771689 w 5421466"/>
                <a:gd name="connsiteY36" fmla="*/ 5012089 h 6199726"/>
                <a:gd name="connsiteX37" fmla="*/ 2315426 w 5421466"/>
                <a:gd name="connsiteY37" fmla="*/ 5092438 h 6199726"/>
                <a:gd name="connsiteX38" fmla="*/ 1495294 w 5421466"/>
                <a:gd name="connsiteY38" fmla="*/ 4922756 h 6199726"/>
                <a:gd name="connsiteX39" fmla="*/ 760003 w 5421466"/>
                <a:gd name="connsiteY39" fmla="*/ 4187465 h 6199726"/>
                <a:gd name="connsiteX40" fmla="*/ 260382 w 5421466"/>
                <a:gd name="connsiteY40" fmla="*/ 3291919 h 6199726"/>
                <a:gd name="connsiteX41" fmla="*/ 5859 w 5421466"/>
                <a:gd name="connsiteY41" fmla="*/ 2924273 h 6199726"/>
                <a:gd name="connsiteX42" fmla="*/ 109554 w 5421466"/>
                <a:gd name="connsiteY42" fmla="*/ 3518162 h 6199726"/>
                <a:gd name="connsiteX43" fmla="*/ 420638 w 5421466"/>
                <a:gd name="connsiteY43" fmla="*/ 4922756 h 6199726"/>
                <a:gd name="connsiteX44" fmla="*/ 910832 w 5421466"/>
                <a:gd name="connsiteY44" fmla="*/ 5544925 h 6199726"/>
                <a:gd name="connsiteX45" fmla="*/ 1523574 w 5421466"/>
                <a:gd name="connsiteY45" fmla="*/ 5761741 h 6199726"/>
                <a:gd name="connsiteX46" fmla="*/ 2287145 w 5421466"/>
                <a:gd name="connsiteY46" fmla="*/ 5724034 h 6199726"/>
                <a:gd name="connsiteX47" fmla="*/ 3609909 w 5421466"/>
                <a:gd name="connsiteY47" fmla="*/ 5516644 h 6199726"/>
                <a:gd name="connsiteX48" fmla="*/ 3727543 w 5421466"/>
                <a:gd name="connsiteY48" fmla="*/ 5581363 h 6199726"/>
                <a:gd name="connsiteX49" fmla="*/ 3506134 w 5421466"/>
                <a:gd name="connsiteY49" fmla="*/ 6199726 h 6199726"/>
                <a:gd name="connsiteX0" fmla="*/ 4469964 w 5421466"/>
                <a:gd name="connsiteY0" fmla="*/ 6067991 h 6199726"/>
                <a:gd name="connsiteX1" fmla="*/ 4204745 w 5421466"/>
                <a:gd name="connsiteY1" fmla="*/ 5516795 h 6199726"/>
                <a:gd name="connsiteX2" fmla="*/ 4281733 w 5421466"/>
                <a:gd name="connsiteY2" fmla="*/ 5237444 h 6199726"/>
                <a:gd name="connsiteX3" fmla="*/ 4631881 w 5421466"/>
                <a:gd name="connsiteY3" fmla="*/ 4847191 h 6199726"/>
                <a:gd name="connsiteX4" fmla="*/ 5058626 w 5421466"/>
                <a:gd name="connsiteY4" fmla="*/ 3800966 h 6199726"/>
                <a:gd name="connsiteX5" fmla="*/ 5416844 w 5421466"/>
                <a:gd name="connsiteY5" fmla="*/ 2735737 h 6199726"/>
                <a:gd name="connsiteX6" fmla="*/ 5209455 w 5421466"/>
                <a:gd name="connsiteY6" fmla="*/ 2801725 h 6199726"/>
                <a:gd name="connsiteX7" fmla="*/ 4493017 w 5421466"/>
                <a:gd name="connsiteY7" fmla="*/ 3169370 h 6199726"/>
                <a:gd name="connsiteX8" fmla="*/ 3722857 w 5421466"/>
                <a:gd name="connsiteY8" fmla="*/ 4079130 h 6199726"/>
                <a:gd name="connsiteX9" fmla="*/ 3757727 w 5421466"/>
                <a:gd name="connsiteY9" fmla="*/ 3546442 h 6199726"/>
                <a:gd name="connsiteX10" fmla="*/ 4087665 w 5421466"/>
                <a:gd name="connsiteY10" fmla="*/ 2009873 h 6199726"/>
                <a:gd name="connsiteX11" fmla="*/ 4285628 w 5421466"/>
                <a:gd name="connsiteY11" fmla="*/ 1302863 h 6199726"/>
                <a:gd name="connsiteX12" fmla="*/ 4313908 w 5421466"/>
                <a:gd name="connsiteY12" fmla="*/ 963498 h 6199726"/>
                <a:gd name="connsiteX13" fmla="*/ 4049958 w 5421466"/>
                <a:gd name="connsiteY13" fmla="*/ 1199168 h 6199726"/>
                <a:gd name="connsiteX14" fmla="*/ 3569191 w 5421466"/>
                <a:gd name="connsiteY14" fmla="*/ 1840191 h 6199726"/>
                <a:gd name="connsiteX15" fmla="*/ 3408935 w 5421466"/>
                <a:gd name="connsiteY15" fmla="*/ 2349238 h 6199726"/>
                <a:gd name="connsiteX16" fmla="*/ 3324094 w 5421466"/>
                <a:gd name="connsiteY16" fmla="*/ 3518162 h 6199726"/>
                <a:gd name="connsiteX17" fmla="*/ 3267533 w 5421466"/>
                <a:gd name="connsiteY17" fmla="*/ 4093197 h 6199726"/>
                <a:gd name="connsiteX18" fmla="*/ 3224446 w 5421466"/>
                <a:gd name="connsiteY18" fmla="*/ 3852295 h 6199726"/>
                <a:gd name="connsiteX19" fmla="*/ 3069570 w 5421466"/>
                <a:gd name="connsiteY19" fmla="*/ 3188224 h 6199726"/>
                <a:gd name="connsiteX20" fmla="*/ 2428547 w 5421466"/>
                <a:gd name="connsiteY20" fmla="*/ 1604521 h 6199726"/>
                <a:gd name="connsiteX21" fmla="*/ 2042048 w 5421466"/>
                <a:gd name="connsiteY21" fmla="*/ 680694 h 6199726"/>
                <a:gd name="connsiteX22" fmla="*/ 1976061 w 5421466"/>
                <a:gd name="connsiteY22" fmla="*/ 237634 h 6199726"/>
                <a:gd name="connsiteX23" fmla="*/ 1853512 w 5421466"/>
                <a:gd name="connsiteY23" fmla="*/ 1964 h 6199726"/>
                <a:gd name="connsiteX24" fmla="*/ 1674403 w 5421466"/>
                <a:gd name="connsiteY24" fmla="*/ 360183 h 6199726"/>
                <a:gd name="connsiteX25" fmla="*/ 1504721 w 5421466"/>
                <a:gd name="connsiteY25" fmla="*/ 1415985 h 6199726"/>
                <a:gd name="connsiteX26" fmla="*/ 1919500 w 5421466"/>
                <a:gd name="connsiteY26" fmla="*/ 2745164 h 6199726"/>
                <a:gd name="connsiteX27" fmla="*/ 2525505 w 5421466"/>
                <a:gd name="connsiteY27" fmla="*/ 3885807 h 6199726"/>
                <a:gd name="connsiteX28" fmla="*/ 2343706 w 5421466"/>
                <a:gd name="connsiteY28" fmla="*/ 3734978 h 6199726"/>
                <a:gd name="connsiteX29" fmla="*/ 1259624 w 5421466"/>
                <a:gd name="connsiteY29" fmla="*/ 2566055 h 6199726"/>
                <a:gd name="connsiteX30" fmla="*/ 760003 w 5421466"/>
                <a:gd name="connsiteY30" fmla="*/ 2019300 h 6199726"/>
                <a:gd name="connsiteX31" fmla="*/ 213248 w 5421466"/>
                <a:gd name="connsiteY31" fmla="*/ 1510253 h 6199726"/>
                <a:gd name="connsiteX32" fmla="*/ 213248 w 5421466"/>
                <a:gd name="connsiteY32" fmla="*/ 1642228 h 6199726"/>
                <a:gd name="connsiteX33" fmla="*/ 694015 w 5421466"/>
                <a:gd name="connsiteY33" fmla="*/ 2980834 h 6199726"/>
                <a:gd name="connsiteX34" fmla="*/ 1287904 w 5421466"/>
                <a:gd name="connsiteY34" fmla="*/ 4102624 h 6199726"/>
                <a:gd name="connsiteX35" fmla="*/ 2042048 w 5421466"/>
                <a:gd name="connsiteY35" fmla="*/ 4715366 h 6199726"/>
                <a:gd name="connsiteX36" fmla="*/ 2771689 w 5421466"/>
                <a:gd name="connsiteY36" fmla="*/ 5012089 h 6199726"/>
                <a:gd name="connsiteX37" fmla="*/ 2315426 w 5421466"/>
                <a:gd name="connsiteY37" fmla="*/ 5092438 h 6199726"/>
                <a:gd name="connsiteX38" fmla="*/ 1495294 w 5421466"/>
                <a:gd name="connsiteY38" fmla="*/ 4922756 h 6199726"/>
                <a:gd name="connsiteX39" fmla="*/ 760003 w 5421466"/>
                <a:gd name="connsiteY39" fmla="*/ 4187465 h 6199726"/>
                <a:gd name="connsiteX40" fmla="*/ 260382 w 5421466"/>
                <a:gd name="connsiteY40" fmla="*/ 3291919 h 6199726"/>
                <a:gd name="connsiteX41" fmla="*/ 5859 w 5421466"/>
                <a:gd name="connsiteY41" fmla="*/ 2924273 h 6199726"/>
                <a:gd name="connsiteX42" fmla="*/ 109554 w 5421466"/>
                <a:gd name="connsiteY42" fmla="*/ 3518162 h 6199726"/>
                <a:gd name="connsiteX43" fmla="*/ 420638 w 5421466"/>
                <a:gd name="connsiteY43" fmla="*/ 4922756 h 6199726"/>
                <a:gd name="connsiteX44" fmla="*/ 910832 w 5421466"/>
                <a:gd name="connsiteY44" fmla="*/ 5544925 h 6199726"/>
                <a:gd name="connsiteX45" fmla="*/ 1523574 w 5421466"/>
                <a:gd name="connsiteY45" fmla="*/ 5761741 h 6199726"/>
                <a:gd name="connsiteX46" fmla="*/ 2287145 w 5421466"/>
                <a:gd name="connsiteY46" fmla="*/ 5724034 h 6199726"/>
                <a:gd name="connsiteX47" fmla="*/ 3609909 w 5421466"/>
                <a:gd name="connsiteY47" fmla="*/ 5516644 h 6199726"/>
                <a:gd name="connsiteX48" fmla="*/ 3727543 w 5421466"/>
                <a:gd name="connsiteY48" fmla="*/ 5581363 h 6199726"/>
                <a:gd name="connsiteX49" fmla="*/ 3506134 w 5421466"/>
                <a:gd name="connsiteY49" fmla="*/ 6199726 h 6199726"/>
                <a:gd name="connsiteX0" fmla="*/ 4469964 w 5421466"/>
                <a:gd name="connsiteY0" fmla="*/ 6067991 h 6199726"/>
                <a:gd name="connsiteX1" fmla="*/ 4204745 w 5421466"/>
                <a:gd name="connsiteY1" fmla="*/ 5516795 h 6199726"/>
                <a:gd name="connsiteX2" fmla="*/ 4281733 w 5421466"/>
                <a:gd name="connsiteY2" fmla="*/ 5237444 h 6199726"/>
                <a:gd name="connsiteX3" fmla="*/ 4631881 w 5421466"/>
                <a:gd name="connsiteY3" fmla="*/ 4847191 h 6199726"/>
                <a:gd name="connsiteX4" fmla="*/ 5058626 w 5421466"/>
                <a:gd name="connsiteY4" fmla="*/ 3800966 h 6199726"/>
                <a:gd name="connsiteX5" fmla="*/ 5416844 w 5421466"/>
                <a:gd name="connsiteY5" fmla="*/ 2735737 h 6199726"/>
                <a:gd name="connsiteX6" fmla="*/ 5209455 w 5421466"/>
                <a:gd name="connsiteY6" fmla="*/ 2801725 h 6199726"/>
                <a:gd name="connsiteX7" fmla="*/ 4493017 w 5421466"/>
                <a:gd name="connsiteY7" fmla="*/ 3169370 h 6199726"/>
                <a:gd name="connsiteX8" fmla="*/ 3722857 w 5421466"/>
                <a:gd name="connsiteY8" fmla="*/ 4079130 h 6199726"/>
                <a:gd name="connsiteX9" fmla="*/ 3757727 w 5421466"/>
                <a:gd name="connsiteY9" fmla="*/ 3546442 h 6199726"/>
                <a:gd name="connsiteX10" fmla="*/ 4087665 w 5421466"/>
                <a:gd name="connsiteY10" fmla="*/ 2009873 h 6199726"/>
                <a:gd name="connsiteX11" fmla="*/ 4285628 w 5421466"/>
                <a:gd name="connsiteY11" fmla="*/ 1302863 h 6199726"/>
                <a:gd name="connsiteX12" fmla="*/ 4313908 w 5421466"/>
                <a:gd name="connsiteY12" fmla="*/ 963498 h 6199726"/>
                <a:gd name="connsiteX13" fmla="*/ 4049958 w 5421466"/>
                <a:gd name="connsiteY13" fmla="*/ 1199168 h 6199726"/>
                <a:gd name="connsiteX14" fmla="*/ 3569191 w 5421466"/>
                <a:gd name="connsiteY14" fmla="*/ 1840191 h 6199726"/>
                <a:gd name="connsiteX15" fmla="*/ 3408935 w 5421466"/>
                <a:gd name="connsiteY15" fmla="*/ 2349238 h 6199726"/>
                <a:gd name="connsiteX16" fmla="*/ 3324094 w 5421466"/>
                <a:gd name="connsiteY16" fmla="*/ 3518162 h 6199726"/>
                <a:gd name="connsiteX17" fmla="*/ 3267533 w 5421466"/>
                <a:gd name="connsiteY17" fmla="*/ 4093197 h 6199726"/>
                <a:gd name="connsiteX18" fmla="*/ 3224446 w 5421466"/>
                <a:gd name="connsiteY18" fmla="*/ 3852295 h 6199726"/>
                <a:gd name="connsiteX19" fmla="*/ 3069570 w 5421466"/>
                <a:gd name="connsiteY19" fmla="*/ 3188224 h 6199726"/>
                <a:gd name="connsiteX20" fmla="*/ 2428547 w 5421466"/>
                <a:gd name="connsiteY20" fmla="*/ 1604521 h 6199726"/>
                <a:gd name="connsiteX21" fmla="*/ 2042048 w 5421466"/>
                <a:gd name="connsiteY21" fmla="*/ 680694 h 6199726"/>
                <a:gd name="connsiteX22" fmla="*/ 1976061 w 5421466"/>
                <a:gd name="connsiteY22" fmla="*/ 237634 h 6199726"/>
                <a:gd name="connsiteX23" fmla="*/ 1853512 w 5421466"/>
                <a:gd name="connsiteY23" fmla="*/ 1964 h 6199726"/>
                <a:gd name="connsiteX24" fmla="*/ 1674403 w 5421466"/>
                <a:gd name="connsiteY24" fmla="*/ 360183 h 6199726"/>
                <a:gd name="connsiteX25" fmla="*/ 1504721 w 5421466"/>
                <a:gd name="connsiteY25" fmla="*/ 1415985 h 6199726"/>
                <a:gd name="connsiteX26" fmla="*/ 1919500 w 5421466"/>
                <a:gd name="connsiteY26" fmla="*/ 2745164 h 6199726"/>
                <a:gd name="connsiteX27" fmla="*/ 2525505 w 5421466"/>
                <a:gd name="connsiteY27" fmla="*/ 3885807 h 6199726"/>
                <a:gd name="connsiteX28" fmla="*/ 2343706 w 5421466"/>
                <a:gd name="connsiteY28" fmla="*/ 3734978 h 6199726"/>
                <a:gd name="connsiteX29" fmla="*/ 1259624 w 5421466"/>
                <a:gd name="connsiteY29" fmla="*/ 2566055 h 6199726"/>
                <a:gd name="connsiteX30" fmla="*/ 760003 w 5421466"/>
                <a:gd name="connsiteY30" fmla="*/ 2019300 h 6199726"/>
                <a:gd name="connsiteX31" fmla="*/ 213248 w 5421466"/>
                <a:gd name="connsiteY31" fmla="*/ 1510253 h 6199726"/>
                <a:gd name="connsiteX32" fmla="*/ 213248 w 5421466"/>
                <a:gd name="connsiteY32" fmla="*/ 1642228 h 6199726"/>
                <a:gd name="connsiteX33" fmla="*/ 694015 w 5421466"/>
                <a:gd name="connsiteY33" fmla="*/ 2980834 h 6199726"/>
                <a:gd name="connsiteX34" fmla="*/ 1287904 w 5421466"/>
                <a:gd name="connsiteY34" fmla="*/ 4102624 h 6199726"/>
                <a:gd name="connsiteX35" fmla="*/ 2042048 w 5421466"/>
                <a:gd name="connsiteY35" fmla="*/ 4715366 h 6199726"/>
                <a:gd name="connsiteX36" fmla="*/ 2771689 w 5421466"/>
                <a:gd name="connsiteY36" fmla="*/ 5012089 h 6199726"/>
                <a:gd name="connsiteX37" fmla="*/ 2315426 w 5421466"/>
                <a:gd name="connsiteY37" fmla="*/ 5092438 h 6199726"/>
                <a:gd name="connsiteX38" fmla="*/ 1495294 w 5421466"/>
                <a:gd name="connsiteY38" fmla="*/ 4922756 h 6199726"/>
                <a:gd name="connsiteX39" fmla="*/ 760003 w 5421466"/>
                <a:gd name="connsiteY39" fmla="*/ 4187465 h 6199726"/>
                <a:gd name="connsiteX40" fmla="*/ 260382 w 5421466"/>
                <a:gd name="connsiteY40" fmla="*/ 3291919 h 6199726"/>
                <a:gd name="connsiteX41" fmla="*/ 5859 w 5421466"/>
                <a:gd name="connsiteY41" fmla="*/ 2924273 h 6199726"/>
                <a:gd name="connsiteX42" fmla="*/ 109554 w 5421466"/>
                <a:gd name="connsiteY42" fmla="*/ 3518162 h 6199726"/>
                <a:gd name="connsiteX43" fmla="*/ 420638 w 5421466"/>
                <a:gd name="connsiteY43" fmla="*/ 4922756 h 6199726"/>
                <a:gd name="connsiteX44" fmla="*/ 910832 w 5421466"/>
                <a:gd name="connsiteY44" fmla="*/ 5544925 h 6199726"/>
                <a:gd name="connsiteX45" fmla="*/ 1523574 w 5421466"/>
                <a:gd name="connsiteY45" fmla="*/ 5761741 h 6199726"/>
                <a:gd name="connsiteX46" fmla="*/ 2336968 w 5421466"/>
                <a:gd name="connsiteY46" fmla="*/ 5729895 h 6199726"/>
                <a:gd name="connsiteX47" fmla="*/ 3609909 w 5421466"/>
                <a:gd name="connsiteY47" fmla="*/ 5516644 h 6199726"/>
                <a:gd name="connsiteX48" fmla="*/ 3727543 w 5421466"/>
                <a:gd name="connsiteY48" fmla="*/ 5581363 h 6199726"/>
                <a:gd name="connsiteX49" fmla="*/ 3506134 w 5421466"/>
                <a:gd name="connsiteY49" fmla="*/ 6199726 h 6199726"/>
                <a:gd name="connsiteX0" fmla="*/ 4469964 w 5421466"/>
                <a:gd name="connsiteY0" fmla="*/ 6067991 h 6199726"/>
                <a:gd name="connsiteX1" fmla="*/ 4204745 w 5421466"/>
                <a:gd name="connsiteY1" fmla="*/ 5516795 h 6199726"/>
                <a:gd name="connsiteX2" fmla="*/ 4281733 w 5421466"/>
                <a:gd name="connsiteY2" fmla="*/ 5237444 h 6199726"/>
                <a:gd name="connsiteX3" fmla="*/ 4631881 w 5421466"/>
                <a:gd name="connsiteY3" fmla="*/ 4847191 h 6199726"/>
                <a:gd name="connsiteX4" fmla="*/ 5058626 w 5421466"/>
                <a:gd name="connsiteY4" fmla="*/ 3800966 h 6199726"/>
                <a:gd name="connsiteX5" fmla="*/ 5416844 w 5421466"/>
                <a:gd name="connsiteY5" fmla="*/ 2735737 h 6199726"/>
                <a:gd name="connsiteX6" fmla="*/ 5209455 w 5421466"/>
                <a:gd name="connsiteY6" fmla="*/ 2801725 h 6199726"/>
                <a:gd name="connsiteX7" fmla="*/ 4493017 w 5421466"/>
                <a:gd name="connsiteY7" fmla="*/ 3169370 h 6199726"/>
                <a:gd name="connsiteX8" fmla="*/ 3722857 w 5421466"/>
                <a:gd name="connsiteY8" fmla="*/ 4079130 h 6199726"/>
                <a:gd name="connsiteX9" fmla="*/ 3757727 w 5421466"/>
                <a:gd name="connsiteY9" fmla="*/ 3546442 h 6199726"/>
                <a:gd name="connsiteX10" fmla="*/ 4087665 w 5421466"/>
                <a:gd name="connsiteY10" fmla="*/ 2009873 h 6199726"/>
                <a:gd name="connsiteX11" fmla="*/ 4285628 w 5421466"/>
                <a:gd name="connsiteY11" fmla="*/ 1302863 h 6199726"/>
                <a:gd name="connsiteX12" fmla="*/ 4313908 w 5421466"/>
                <a:gd name="connsiteY12" fmla="*/ 963498 h 6199726"/>
                <a:gd name="connsiteX13" fmla="*/ 4049958 w 5421466"/>
                <a:gd name="connsiteY13" fmla="*/ 1199168 h 6199726"/>
                <a:gd name="connsiteX14" fmla="*/ 3569191 w 5421466"/>
                <a:gd name="connsiteY14" fmla="*/ 1840191 h 6199726"/>
                <a:gd name="connsiteX15" fmla="*/ 3408935 w 5421466"/>
                <a:gd name="connsiteY15" fmla="*/ 2349238 h 6199726"/>
                <a:gd name="connsiteX16" fmla="*/ 3324094 w 5421466"/>
                <a:gd name="connsiteY16" fmla="*/ 3518162 h 6199726"/>
                <a:gd name="connsiteX17" fmla="*/ 3267533 w 5421466"/>
                <a:gd name="connsiteY17" fmla="*/ 4093197 h 6199726"/>
                <a:gd name="connsiteX18" fmla="*/ 3224446 w 5421466"/>
                <a:gd name="connsiteY18" fmla="*/ 3852295 h 6199726"/>
                <a:gd name="connsiteX19" fmla="*/ 3069570 w 5421466"/>
                <a:gd name="connsiteY19" fmla="*/ 3188224 h 6199726"/>
                <a:gd name="connsiteX20" fmla="*/ 2428547 w 5421466"/>
                <a:gd name="connsiteY20" fmla="*/ 1604521 h 6199726"/>
                <a:gd name="connsiteX21" fmla="*/ 2042048 w 5421466"/>
                <a:gd name="connsiteY21" fmla="*/ 680694 h 6199726"/>
                <a:gd name="connsiteX22" fmla="*/ 1976061 w 5421466"/>
                <a:gd name="connsiteY22" fmla="*/ 237634 h 6199726"/>
                <a:gd name="connsiteX23" fmla="*/ 1853512 w 5421466"/>
                <a:gd name="connsiteY23" fmla="*/ 1964 h 6199726"/>
                <a:gd name="connsiteX24" fmla="*/ 1674403 w 5421466"/>
                <a:gd name="connsiteY24" fmla="*/ 360183 h 6199726"/>
                <a:gd name="connsiteX25" fmla="*/ 1504721 w 5421466"/>
                <a:gd name="connsiteY25" fmla="*/ 1415985 h 6199726"/>
                <a:gd name="connsiteX26" fmla="*/ 1919500 w 5421466"/>
                <a:gd name="connsiteY26" fmla="*/ 2745164 h 6199726"/>
                <a:gd name="connsiteX27" fmla="*/ 2525505 w 5421466"/>
                <a:gd name="connsiteY27" fmla="*/ 3885807 h 6199726"/>
                <a:gd name="connsiteX28" fmla="*/ 2343706 w 5421466"/>
                <a:gd name="connsiteY28" fmla="*/ 3734978 h 6199726"/>
                <a:gd name="connsiteX29" fmla="*/ 1259624 w 5421466"/>
                <a:gd name="connsiteY29" fmla="*/ 2566055 h 6199726"/>
                <a:gd name="connsiteX30" fmla="*/ 760003 w 5421466"/>
                <a:gd name="connsiteY30" fmla="*/ 2019300 h 6199726"/>
                <a:gd name="connsiteX31" fmla="*/ 213248 w 5421466"/>
                <a:gd name="connsiteY31" fmla="*/ 1510253 h 6199726"/>
                <a:gd name="connsiteX32" fmla="*/ 213248 w 5421466"/>
                <a:gd name="connsiteY32" fmla="*/ 1642228 h 6199726"/>
                <a:gd name="connsiteX33" fmla="*/ 694015 w 5421466"/>
                <a:gd name="connsiteY33" fmla="*/ 2980834 h 6199726"/>
                <a:gd name="connsiteX34" fmla="*/ 1287904 w 5421466"/>
                <a:gd name="connsiteY34" fmla="*/ 4102624 h 6199726"/>
                <a:gd name="connsiteX35" fmla="*/ 2042048 w 5421466"/>
                <a:gd name="connsiteY35" fmla="*/ 4715366 h 6199726"/>
                <a:gd name="connsiteX36" fmla="*/ 2771689 w 5421466"/>
                <a:gd name="connsiteY36" fmla="*/ 5012089 h 6199726"/>
                <a:gd name="connsiteX37" fmla="*/ 2315426 w 5421466"/>
                <a:gd name="connsiteY37" fmla="*/ 5092438 h 6199726"/>
                <a:gd name="connsiteX38" fmla="*/ 1495294 w 5421466"/>
                <a:gd name="connsiteY38" fmla="*/ 4922756 h 6199726"/>
                <a:gd name="connsiteX39" fmla="*/ 760003 w 5421466"/>
                <a:gd name="connsiteY39" fmla="*/ 4187465 h 6199726"/>
                <a:gd name="connsiteX40" fmla="*/ 260382 w 5421466"/>
                <a:gd name="connsiteY40" fmla="*/ 3291919 h 6199726"/>
                <a:gd name="connsiteX41" fmla="*/ 5859 w 5421466"/>
                <a:gd name="connsiteY41" fmla="*/ 2924273 h 6199726"/>
                <a:gd name="connsiteX42" fmla="*/ 109554 w 5421466"/>
                <a:gd name="connsiteY42" fmla="*/ 3518162 h 6199726"/>
                <a:gd name="connsiteX43" fmla="*/ 420638 w 5421466"/>
                <a:gd name="connsiteY43" fmla="*/ 4922756 h 6199726"/>
                <a:gd name="connsiteX44" fmla="*/ 910832 w 5421466"/>
                <a:gd name="connsiteY44" fmla="*/ 5544925 h 6199726"/>
                <a:gd name="connsiteX45" fmla="*/ 1523574 w 5421466"/>
                <a:gd name="connsiteY45" fmla="*/ 5761741 h 6199726"/>
                <a:gd name="connsiteX46" fmla="*/ 2336968 w 5421466"/>
                <a:gd name="connsiteY46" fmla="*/ 5729895 h 6199726"/>
                <a:gd name="connsiteX47" fmla="*/ 3483886 w 5421466"/>
                <a:gd name="connsiteY47" fmla="*/ 5540090 h 6199726"/>
                <a:gd name="connsiteX48" fmla="*/ 3727543 w 5421466"/>
                <a:gd name="connsiteY48" fmla="*/ 5581363 h 6199726"/>
                <a:gd name="connsiteX49" fmla="*/ 3506134 w 5421466"/>
                <a:gd name="connsiteY49" fmla="*/ 6199726 h 6199726"/>
                <a:gd name="connsiteX0" fmla="*/ 4469964 w 5421466"/>
                <a:gd name="connsiteY0" fmla="*/ 6067991 h 6199726"/>
                <a:gd name="connsiteX1" fmla="*/ 4204745 w 5421466"/>
                <a:gd name="connsiteY1" fmla="*/ 5516795 h 6199726"/>
                <a:gd name="connsiteX2" fmla="*/ 4281733 w 5421466"/>
                <a:gd name="connsiteY2" fmla="*/ 5237444 h 6199726"/>
                <a:gd name="connsiteX3" fmla="*/ 4631881 w 5421466"/>
                <a:gd name="connsiteY3" fmla="*/ 4847191 h 6199726"/>
                <a:gd name="connsiteX4" fmla="*/ 5058626 w 5421466"/>
                <a:gd name="connsiteY4" fmla="*/ 3800966 h 6199726"/>
                <a:gd name="connsiteX5" fmla="*/ 5416844 w 5421466"/>
                <a:gd name="connsiteY5" fmla="*/ 2735737 h 6199726"/>
                <a:gd name="connsiteX6" fmla="*/ 5209455 w 5421466"/>
                <a:gd name="connsiteY6" fmla="*/ 2801725 h 6199726"/>
                <a:gd name="connsiteX7" fmla="*/ 4493017 w 5421466"/>
                <a:gd name="connsiteY7" fmla="*/ 3169370 h 6199726"/>
                <a:gd name="connsiteX8" fmla="*/ 3722857 w 5421466"/>
                <a:gd name="connsiteY8" fmla="*/ 4079130 h 6199726"/>
                <a:gd name="connsiteX9" fmla="*/ 3757727 w 5421466"/>
                <a:gd name="connsiteY9" fmla="*/ 3546442 h 6199726"/>
                <a:gd name="connsiteX10" fmla="*/ 4087665 w 5421466"/>
                <a:gd name="connsiteY10" fmla="*/ 2009873 h 6199726"/>
                <a:gd name="connsiteX11" fmla="*/ 4285628 w 5421466"/>
                <a:gd name="connsiteY11" fmla="*/ 1302863 h 6199726"/>
                <a:gd name="connsiteX12" fmla="*/ 4313908 w 5421466"/>
                <a:gd name="connsiteY12" fmla="*/ 963498 h 6199726"/>
                <a:gd name="connsiteX13" fmla="*/ 4049958 w 5421466"/>
                <a:gd name="connsiteY13" fmla="*/ 1199168 h 6199726"/>
                <a:gd name="connsiteX14" fmla="*/ 3569191 w 5421466"/>
                <a:gd name="connsiteY14" fmla="*/ 1840191 h 6199726"/>
                <a:gd name="connsiteX15" fmla="*/ 3408935 w 5421466"/>
                <a:gd name="connsiteY15" fmla="*/ 2349238 h 6199726"/>
                <a:gd name="connsiteX16" fmla="*/ 3324094 w 5421466"/>
                <a:gd name="connsiteY16" fmla="*/ 3518162 h 6199726"/>
                <a:gd name="connsiteX17" fmla="*/ 3267533 w 5421466"/>
                <a:gd name="connsiteY17" fmla="*/ 4093197 h 6199726"/>
                <a:gd name="connsiteX18" fmla="*/ 3224446 w 5421466"/>
                <a:gd name="connsiteY18" fmla="*/ 3852295 h 6199726"/>
                <a:gd name="connsiteX19" fmla="*/ 3069570 w 5421466"/>
                <a:gd name="connsiteY19" fmla="*/ 3188224 h 6199726"/>
                <a:gd name="connsiteX20" fmla="*/ 2428547 w 5421466"/>
                <a:gd name="connsiteY20" fmla="*/ 1604521 h 6199726"/>
                <a:gd name="connsiteX21" fmla="*/ 2042048 w 5421466"/>
                <a:gd name="connsiteY21" fmla="*/ 680694 h 6199726"/>
                <a:gd name="connsiteX22" fmla="*/ 1976061 w 5421466"/>
                <a:gd name="connsiteY22" fmla="*/ 237634 h 6199726"/>
                <a:gd name="connsiteX23" fmla="*/ 1853512 w 5421466"/>
                <a:gd name="connsiteY23" fmla="*/ 1964 h 6199726"/>
                <a:gd name="connsiteX24" fmla="*/ 1674403 w 5421466"/>
                <a:gd name="connsiteY24" fmla="*/ 360183 h 6199726"/>
                <a:gd name="connsiteX25" fmla="*/ 1504721 w 5421466"/>
                <a:gd name="connsiteY25" fmla="*/ 1415985 h 6199726"/>
                <a:gd name="connsiteX26" fmla="*/ 1919500 w 5421466"/>
                <a:gd name="connsiteY26" fmla="*/ 2745164 h 6199726"/>
                <a:gd name="connsiteX27" fmla="*/ 2525505 w 5421466"/>
                <a:gd name="connsiteY27" fmla="*/ 3885807 h 6199726"/>
                <a:gd name="connsiteX28" fmla="*/ 2343706 w 5421466"/>
                <a:gd name="connsiteY28" fmla="*/ 3734978 h 6199726"/>
                <a:gd name="connsiteX29" fmla="*/ 1259624 w 5421466"/>
                <a:gd name="connsiteY29" fmla="*/ 2566055 h 6199726"/>
                <a:gd name="connsiteX30" fmla="*/ 760003 w 5421466"/>
                <a:gd name="connsiteY30" fmla="*/ 2019300 h 6199726"/>
                <a:gd name="connsiteX31" fmla="*/ 213248 w 5421466"/>
                <a:gd name="connsiteY31" fmla="*/ 1510253 h 6199726"/>
                <a:gd name="connsiteX32" fmla="*/ 213248 w 5421466"/>
                <a:gd name="connsiteY32" fmla="*/ 1642228 h 6199726"/>
                <a:gd name="connsiteX33" fmla="*/ 694015 w 5421466"/>
                <a:gd name="connsiteY33" fmla="*/ 2980834 h 6199726"/>
                <a:gd name="connsiteX34" fmla="*/ 1287904 w 5421466"/>
                <a:gd name="connsiteY34" fmla="*/ 4102624 h 6199726"/>
                <a:gd name="connsiteX35" fmla="*/ 2042048 w 5421466"/>
                <a:gd name="connsiteY35" fmla="*/ 4715366 h 6199726"/>
                <a:gd name="connsiteX36" fmla="*/ 2771689 w 5421466"/>
                <a:gd name="connsiteY36" fmla="*/ 5012089 h 6199726"/>
                <a:gd name="connsiteX37" fmla="*/ 2315426 w 5421466"/>
                <a:gd name="connsiteY37" fmla="*/ 5092438 h 6199726"/>
                <a:gd name="connsiteX38" fmla="*/ 1495294 w 5421466"/>
                <a:gd name="connsiteY38" fmla="*/ 4922756 h 6199726"/>
                <a:gd name="connsiteX39" fmla="*/ 760003 w 5421466"/>
                <a:gd name="connsiteY39" fmla="*/ 4187465 h 6199726"/>
                <a:gd name="connsiteX40" fmla="*/ 260382 w 5421466"/>
                <a:gd name="connsiteY40" fmla="*/ 3291919 h 6199726"/>
                <a:gd name="connsiteX41" fmla="*/ 5859 w 5421466"/>
                <a:gd name="connsiteY41" fmla="*/ 2924273 h 6199726"/>
                <a:gd name="connsiteX42" fmla="*/ 109554 w 5421466"/>
                <a:gd name="connsiteY42" fmla="*/ 3518162 h 6199726"/>
                <a:gd name="connsiteX43" fmla="*/ 420638 w 5421466"/>
                <a:gd name="connsiteY43" fmla="*/ 4922756 h 6199726"/>
                <a:gd name="connsiteX44" fmla="*/ 910832 w 5421466"/>
                <a:gd name="connsiteY44" fmla="*/ 5544925 h 6199726"/>
                <a:gd name="connsiteX45" fmla="*/ 1523574 w 5421466"/>
                <a:gd name="connsiteY45" fmla="*/ 5761741 h 6199726"/>
                <a:gd name="connsiteX46" fmla="*/ 2336968 w 5421466"/>
                <a:gd name="connsiteY46" fmla="*/ 5729895 h 6199726"/>
                <a:gd name="connsiteX47" fmla="*/ 3483886 w 5421466"/>
                <a:gd name="connsiteY47" fmla="*/ 5540090 h 6199726"/>
                <a:gd name="connsiteX48" fmla="*/ 3727543 w 5421466"/>
                <a:gd name="connsiteY48" fmla="*/ 5581363 h 6199726"/>
                <a:gd name="connsiteX49" fmla="*/ 3506134 w 5421466"/>
                <a:gd name="connsiteY49" fmla="*/ 6199726 h 6199726"/>
                <a:gd name="connsiteX0" fmla="*/ 4469964 w 5421466"/>
                <a:gd name="connsiteY0" fmla="*/ 6067991 h 6199726"/>
                <a:gd name="connsiteX1" fmla="*/ 4204745 w 5421466"/>
                <a:gd name="connsiteY1" fmla="*/ 5516795 h 6199726"/>
                <a:gd name="connsiteX2" fmla="*/ 4281733 w 5421466"/>
                <a:gd name="connsiteY2" fmla="*/ 5237444 h 6199726"/>
                <a:gd name="connsiteX3" fmla="*/ 4631881 w 5421466"/>
                <a:gd name="connsiteY3" fmla="*/ 4847191 h 6199726"/>
                <a:gd name="connsiteX4" fmla="*/ 5058626 w 5421466"/>
                <a:gd name="connsiteY4" fmla="*/ 3800966 h 6199726"/>
                <a:gd name="connsiteX5" fmla="*/ 5416844 w 5421466"/>
                <a:gd name="connsiteY5" fmla="*/ 2735737 h 6199726"/>
                <a:gd name="connsiteX6" fmla="*/ 5209455 w 5421466"/>
                <a:gd name="connsiteY6" fmla="*/ 2801725 h 6199726"/>
                <a:gd name="connsiteX7" fmla="*/ 4493017 w 5421466"/>
                <a:gd name="connsiteY7" fmla="*/ 3169370 h 6199726"/>
                <a:gd name="connsiteX8" fmla="*/ 3722857 w 5421466"/>
                <a:gd name="connsiteY8" fmla="*/ 4079130 h 6199726"/>
                <a:gd name="connsiteX9" fmla="*/ 3757727 w 5421466"/>
                <a:gd name="connsiteY9" fmla="*/ 3546442 h 6199726"/>
                <a:gd name="connsiteX10" fmla="*/ 4087665 w 5421466"/>
                <a:gd name="connsiteY10" fmla="*/ 2009873 h 6199726"/>
                <a:gd name="connsiteX11" fmla="*/ 4285628 w 5421466"/>
                <a:gd name="connsiteY11" fmla="*/ 1302863 h 6199726"/>
                <a:gd name="connsiteX12" fmla="*/ 4313908 w 5421466"/>
                <a:gd name="connsiteY12" fmla="*/ 963498 h 6199726"/>
                <a:gd name="connsiteX13" fmla="*/ 4049958 w 5421466"/>
                <a:gd name="connsiteY13" fmla="*/ 1199168 h 6199726"/>
                <a:gd name="connsiteX14" fmla="*/ 3569191 w 5421466"/>
                <a:gd name="connsiteY14" fmla="*/ 1840191 h 6199726"/>
                <a:gd name="connsiteX15" fmla="*/ 3408935 w 5421466"/>
                <a:gd name="connsiteY15" fmla="*/ 2349238 h 6199726"/>
                <a:gd name="connsiteX16" fmla="*/ 3324094 w 5421466"/>
                <a:gd name="connsiteY16" fmla="*/ 3518162 h 6199726"/>
                <a:gd name="connsiteX17" fmla="*/ 3267533 w 5421466"/>
                <a:gd name="connsiteY17" fmla="*/ 4093197 h 6199726"/>
                <a:gd name="connsiteX18" fmla="*/ 3224446 w 5421466"/>
                <a:gd name="connsiteY18" fmla="*/ 3852295 h 6199726"/>
                <a:gd name="connsiteX19" fmla="*/ 3069570 w 5421466"/>
                <a:gd name="connsiteY19" fmla="*/ 3188224 h 6199726"/>
                <a:gd name="connsiteX20" fmla="*/ 2428547 w 5421466"/>
                <a:gd name="connsiteY20" fmla="*/ 1604521 h 6199726"/>
                <a:gd name="connsiteX21" fmla="*/ 2042048 w 5421466"/>
                <a:gd name="connsiteY21" fmla="*/ 680694 h 6199726"/>
                <a:gd name="connsiteX22" fmla="*/ 1976061 w 5421466"/>
                <a:gd name="connsiteY22" fmla="*/ 237634 h 6199726"/>
                <a:gd name="connsiteX23" fmla="*/ 1853512 w 5421466"/>
                <a:gd name="connsiteY23" fmla="*/ 1964 h 6199726"/>
                <a:gd name="connsiteX24" fmla="*/ 1674403 w 5421466"/>
                <a:gd name="connsiteY24" fmla="*/ 360183 h 6199726"/>
                <a:gd name="connsiteX25" fmla="*/ 1504721 w 5421466"/>
                <a:gd name="connsiteY25" fmla="*/ 1415985 h 6199726"/>
                <a:gd name="connsiteX26" fmla="*/ 1919500 w 5421466"/>
                <a:gd name="connsiteY26" fmla="*/ 2745164 h 6199726"/>
                <a:gd name="connsiteX27" fmla="*/ 2525505 w 5421466"/>
                <a:gd name="connsiteY27" fmla="*/ 3885807 h 6199726"/>
                <a:gd name="connsiteX28" fmla="*/ 2343706 w 5421466"/>
                <a:gd name="connsiteY28" fmla="*/ 3734978 h 6199726"/>
                <a:gd name="connsiteX29" fmla="*/ 1259624 w 5421466"/>
                <a:gd name="connsiteY29" fmla="*/ 2566055 h 6199726"/>
                <a:gd name="connsiteX30" fmla="*/ 760003 w 5421466"/>
                <a:gd name="connsiteY30" fmla="*/ 2019300 h 6199726"/>
                <a:gd name="connsiteX31" fmla="*/ 213248 w 5421466"/>
                <a:gd name="connsiteY31" fmla="*/ 1510253 h 6199726"/>
                <a:gd name="connsiteX32" fmla="*/ 213248 w 5421466"/>
                <a:gd name="connsiteY32" fmla="*/ 1642228 h 6199726"/>
                <a:gd name="connsiteX33" fmla="*/ 694015 w 5421466"/>
                <a:gd name="connsiteY33" fmla="*/ 2980834 h 6199726"/>
                <a:gd name="connsiteX34" fmla="*/ 1287904 w 5421466"/>
                <a:gd name="connsiteY34" fmla="*/ 4102624 h 6199726"/>
                <a:gd name="connsiteX35" fmla="*/ 2042048 w 5421466"/>
                <a:gd name="connsiteY35" fmla="*/ 4715366 h 6199726"/>
                <a:gd name="connsiteX36" fmla="*/ 2771689 w 5421466"/>
                <a:gd name="connsiteY36" fmla="*/ 5012089 h 6199726"/>
                <a:gd name="connsiteX37" fmla="*/ 2315426 w 5421466"/>
                <a:gd name="connsiteY37" fmla="*/ 5092438 h 6199726"/>
                <a:gd name="connsiteX38" fmla="*/ 1495294 w 5421466"/>
                <a:gd name="connsiteY38" fmla="*/ 4922756 h 6199726"/>
                <a:gd name="connsiteX39" fmla="*/ 760003 w 5421466"/>
                <a:gd name="connsiteY39" fmla="*/ 4187465 h 6199726"/>
                <a:gd name="connsiteX40" fmla="*/ 260382 w 5421466"/>
                <a:gd name="connsiteY40" fmla="*/ 3291919 h 6199726"/>
                <a:gd name="connsiteX41" fmla="*/ 5859 w 5421466"/>
                <a:gd name="connsiteY41" fmla="*/ 2924273 h 6199726"/>
                <a:gd name="connsiteX42" fmla="*/ 109554 w 5421466"/>
                <a:gd name="connsiteY42" fmla="*/ 3518162 h 6199726"/>
                <a:gd name="connsiteX43" fmla="*/ 420638 w 5421466"/>
                <a:gd name="connsiteY43" fmla="*/ 4922756 h 6199726"/>
                <a:gd name="connsiteX44" fmla="*/ 910832 w 5421466"/>
                <a:gd name="connsiteY44" fmla="*/ 5544925 h 6199726"/>
                <a:gd name="connsiteX45" fmla="*/ 1523574 w 5421466"/>
                <a:gd name="connsiteY45" fmla="*/ 5761741 h 6199726"/>
                <a:gd name="connsiteX46" fmla="*/ 2336968 w 5421466"/>
                <a:gd name="connsiteY46" fmla="*/ 5729895 h 6199726"/>
                <a:gd name="connsiteX47" fmla="*/ 3483886 w 5421466"/>
                <a:gd name="connsiteY47" fmla="*/ 5540090 h 6199726"/>
                <a:gd name="connsiteX48" fmla="*/ 3704096 w 5421466"/>
                <a:gd name="connsiteY48" fmla="*/ 5581363 h 6199726"/>
                <a:gd name="connsiteX49" fmla="*/ 3506134 w 5421466"/>
                <a:gd name="connsiteY49" fmla="*/ 6199726 h 6199726"/>
                <a:gd name="connsiteX0" fmla="*/ 4469964 w 5421362"/>
                <a:gd name="connsiteY0" fmla="*/ 6067991 h 6199726"/>
                <a:gd name="connsiteX1" fmla="*/ 4204745 w 5421362"/>
                <a:gd name="connsiteY1" fmla="*/ 5516795 h 6199726"/>
                <a:gd name="connsiteX2" fmla="*/ 4281733 w 5421362"/>
                <a:gd name="connsiteY2" fmla="*/ 5237444 h 6199726"/>
                <a:gd name="connsiteX3" fmla="*/ 4631881 w 5421362"/>
                <a:gd name="connsiteY3" fmla="*/ 4847191 h 6199726"/>
                <a:gd name="connsiteX4" fmla="*/ 5058626 w 5421362"/>
                <a:gd name="connsiteY4" fmla="*/ 3800966 h 6199726"/>
                <a:gd name="connsiteX5" fmla="*/ 5416844 w 5421362"/>
                <a:gd name="connsiteY5" fmla="*/ 2735737 h 6199726"/>
                <a:gd name="connsiteX6" fmla="*/ 5209455 w 5421362"/>
                <a:gd name="connsiteY6" fmla="*/ 2801725 h 6199726"/>
                <a:gd name="connsiteX7" fmla="*/ 4508837 w 5421362"/>
                <a:gd name="connsiteY7" fmla="*/ 3248470 h 6199726"/>
                <a:gd name="connsiteX8" fmla="*/ 3722857 w 5421362"/>
                <a:gd name="connsiteY8" fmla="*/ 4079130 h 6199726"/>
                <a:gd name="connsiteX9" fmla="*/ 3757727 w 5421362"/>
                <a:gd name="connsiteY9" fmla="*/ 3546442 h 6199726"/>
                <a:gd name="connsiteX10" fmla="*/ 4087665 w 5421362"/>
                <a:gd name="connsiteY10" fmla="*/ 2009873 h 6199726"/>
                <a:gd name="connsiteX11" fmla="*/ 4285628 w 5421362"/>
                <a:gd name="connsiteY11" fmla="*/ 1302863 h 6199726"/>
                <a:gd name="connsiteX12" fmla="*/ 4313908 w 5421362"/>
                <a:gd name="connsiteY12" fmla="*/ 963498 h 6199726"/>
                <a:gd name="connsiteX13" fmla="*/ 4049958 w 5421362"/>
                <a:gd name="connsiteY13" fmla="*/ 1199168 h 6199726"/>
                <a:gd name="connsiteX14" fmla="*/ 3569191 w 5421362"/>
                <a:gd name="connsiteY14" fmla="*/ 1840191 h 6199726"/>
                <a:gd name="connsiteX15" fmla="*/ 3408935 w 5421362"/>
                <a:gd name="connsiteY15" fmla="*/ 2349238 h 6199726"/>
                <a:gd name="connsiteX16" fmla="*/ 3324094 w 5421362"/>
                <a:gd name="connsiteY16" fmla="*/ 3518162 h 6199726"/>
                <a:gd name="connsiteX17" fmla="*/ 3267533 w 5421362"/>
                <a:gd name="connsiteY17" fmla="*/ 4093197 h 6199726"/>
                <a:gd name="connsiteX18" fmla="*/ 3224446 w 5421362"/>
                <a:gd name="connsiteY18" fmla="*/ 3852295 h 6199726"/>
                <a:gd name="connsiteX19" fmla="*/ 3069570 w 5421362"/>
                <a:gd name="connsiteY19" fmla="*/ 3188224 h 6199726"/>
                <a:gd name="connsiteX20" fmla="*/ 2428547 w 5421362"/>
                <a:gd name="connsiteY20" fmla="*/ 1604521 h 6199726"/>
                <a:gd name="connsiteX21" fmla="*/ 2042048 w 5421362"/>
                <a:gd name="connsiteY21" fmla="*/ 680694 h 6199726"/>
                <a:gd name="connsiteX22" fmla="*/ 1976061 w 5421362"/>
                <a:gd name="connsiteY22" fmla="*/ 237634 h 6199726"/>
                <a:gd name="connsiteX23" fmla="*/ 1853512 w 5421362"/>
                <a:gd name="connsiteY23" fmla="*/ 1964 h 6199726"/>
                <a:gd name="connsiteX24" fmla="*/ 1674403 w 5421362"/>
                <a:gd name="connsiteY24" fmla="*/ 360183 h 6199726"/>
                <a:gd name="connsiteX25" fmla="*/ 1504721 w 5421362"/>
                <a:gd name="connsiteY25" fmla="*/ 1415985 h 6199726"/>
                <a:gd name="connsiteX26" fmla="*/ 1919500 w 5421362"/>
                <a:gd name="connsiteY26" fmla="*/ 2745164 h 6199726"/>
                <a:gd name="connsiteX27" fmla="*/ 2525505 w 5421362"/>
                <a:gd name="connsiteY27" fmla="*/ 3885807 h 6199726"/>
                <a:gd name="connsiteX28" fmla="*/ 2343706 w 5421362"/>
                <a:gd name="connsiteY28" fmla="*/ 3734978 h 6199726"/>
                <a:gd name="connsiteX29" fmla="*/ 1259624 w 5421362"/>
                <a:gd name="connsiteY29" fmla="*/ 2566055 h 6199726"/>
                <a:gd name="connsiteX30" fmla="*/ 760003 w 5421362"/>
                <a:gd name="connsiteY30" fmla="*/ 2019300 h 6199726"/>
                <a:gd name="connsiteX31" fmla="*/ 213248 w 5421362"/>
                <a:gd name="connsiteY31" fmla="*/ 1510253 h 6199726"/>
                <a:gd name="connsiteX32" fmla="*/ 213248 w 5421362"/>
                <a:gd name="connsiteY32" fmla="*/ 1642228 h 6199726"/>
                <a:gd name="connsiteX33" fmla="*/ 694015 w 5421362"/>
                <a:gd name="connsiteY33" fmla="*/ 2980834 h 6199726"/>
                <a:gd name="connsiteX34" fmla="*/ 1287904 w 5421362"/>
                <a:gd name="connsiteY34" fmla="*/ 4102624 h 6199726"/>
                <a:gd name="connsiteX35" fmla="*/ 2042048 w 5421362"/>
                <a:gd name="connsiteY35" fmla="*/ 4715366 h 6199726"/>
                <a:gd name="connsiteX36" fmla="*/ 2771689 w 5421362"/>
                <a:gd name="connsiteY36" fmla="*/ 5012089 h 6199726"/>
                <a:gd name="connsiteX37" fmla="*/ 2315426 w 5421362"/>
                <a:gd name="connsiteY37" fmla="*/ 5092438 h 6199726"/>
                <a:gd name="connsiteX38" fmla="*/ 1495294 w 5421362"/>
                <a:gd name="connsiteY38" fmla="*/ 4922756 h 6199726"/>
                <a:gd name="connsiteX39" fmla="*/ 760003 w 5421362"/>
                <a:gd name="connsiteY39" fmla="*/ 4187465 h 6199726"/>
                <a:gd name="connsiteX40" fmla="*/ 260382 w 5421362"/>
                <a:gd name="connsiteY40" fmla="*/ 3291919 h 6199726"/>
                <a:gd name="connsiteX41" fmla="*/ 5859 w 5421362"/>
                <a:gd name="connsiteY41" fmla="*/ 2924273 h 6199726"/>
                <a:gd name="connsiteX42" fmla="*/ 109554 w 5421362"/>
                <a:gd name="connsiteY42" fmla="*/ 3518162 h 6199726"/>
                <a:gd name="connsiteX43" fmla="*/ 420638 w 5421362"/>
                <a:gd name="connsiteY43" fmla="*/ 4922756 h 6199726"/>
                <a:gd name="connsiteX44" fmla="*/ 910832 w 5421362"/>
                <a:gd name="connsiteY44" fmla="*/ 5544925 h 6199726"/>
                <a:gd name="connsiteX45" fmla="*/ 1523574 w 5421362"/>
                <a:gd name="connsiteY45" fmla="*/ 5761741 h 6199726"/>
                <a:gd name="connsiteX46" fmla="*/ 2336968 w 5421362"/>
                <a:gd name="connsiteY46" fmla="*/ 5729895 h 6199726"/>
                <a:gd name="connsiteX47" fmla="*/ 3483886 w 5421362"/>
                <a:gd name="connsiteY47" fmla="*/ 5540090 h 6199726"/>
                <a:gd name="connsiteX48" fmla="*/ 3704096 w 5421362"/>
                <a:gd name="connsiteY48" fmla="*/ 5581363 h 6199726"/>
                <a:gd name="connsiteX49" fmla="*/ 3506134 w 5421362"/>
                <a:gd name="connsiteY49" fmla="*/ 6199726 h 6199726"/>
                <a:gd name="connsiteX0" fmla="*/ 4469964 w 5421094"/>
                <a:gd name="connsiteY0" fmla="*/ 6067991 h 6199726"/>
                <a:gd name="connsiteX1" fmla="*/ 4204745 w 5421094"/>
                <a:gd name="connsiteY1" fmla="*/ 5516795 h 6199726"/>
                <a:gd name="connsiteX2" fmla="*/ 4281733 w 5421094"/>
                <a:gd name="connsiteY2" fmla="*/ 5237444 h 6199726"/>
                <a:gd name="connsiteX3" fmla="*/ 4631881 w 5421094"/>
                <a:gd name="connsiteY3" fmla="*/ 4847191 h 6199726"/>
                <a:gd name="connsiteX4" fmla="*/ 5058626 w 5421094"/>
                <a:gd name="connsiteY4" fmla="*/ 3800966 h 6199726"/>
                <a:gd name="connsiteX5" fmla="*/ 5416844 w 5421094"/>
                <a:gd name="connsiteY5" fmla="*/ 2735737 h 6199726"/>
                <a:gd name="connsiteX6" fmla="*/ 5209455 w 5421094"/>
                <a:gd name="connsiteY6" fmla="*/ 2801725 h 6199726"/>
                <a:gd name="connsiteX7" fmla="*/ 4553133 w 5421094"/>
                <a:gd name="connsiteY7" fmla="*/ 3267454 h 6199726"/>
                <a:gd name="connsiteX8" fmla="*/ 3722857 w 5421094"/>
                <a:gd name="connsiteY8" fmla="*/ 4079130 h 6199726"/>
                <a:gd name="connsiteX9" fmla="*/ 3757727 w 5421094"/>
                <a:gd name="connsiteY9" fmla="*/ 3546442 h 6199726"/>
                <a:gd name="connsiteX10" fmla="*/ 4087665 w 5421094"/>
                <a:gd name="connsiteY10" fmla="*/ 2009873 h 6199726"/>
                <a:gd name="connsiteX11" fmla="*/ 4285628 w 5421094"/>
                <a:gd name="connsiteY11" fmla="*/ 1302863 h 6199726"/>
                <a:gd name="connsiteX12" fmla="*/ 4313908 w 5421094"/>
                <a:gd name="connsiteY12" fmla="*/ 963498 h 6199726"/>
                <a:gd name="connsiteX13" fmla="*/ 4049958 w 5421094"/>
                <a:gd name="connsiteY13" fmla="*/ 1199168 h 6199726"/>
                <a:gd name="connsiteX14" fmla="*/ 3569191 w 5421094"/>
                <a:gd name="connsiteY14" fmla="*/ 1840191 h 6199726"/>
                <a:gd name="connsiteX15" fmla="*/ 3408935 w 5421094"/>
                <a:gd name="connsiteY15" fmla="*/ 2349238 h 6199726"/>
                <a:gd name="connsiteX16" fmla="*/ 3324094 w 5421094"/>
                <a:gd name="connsiteY16" fmla="*/ 3518162 h 6199726"/>
                <a:gd name="connsiteX17" fmla="*/ 3267533 w 5421094"/>
                <a:gd name="connsiteY17" fmla="*/ 4093197 h 6199726"/>
                <a:gd name="connsiteX18" fmla="*/ 3224446 w 5421094"/>
                <a:gd name="connsiteY18" fmla="*/ 3852295 h 6199726"/>
                <a:gd name="connsiteX19" fmla="*/ 3069570 w 5421094"/>
                <a:gd name="connsiteY19" fmla="*/ 3188224 h 6199726"/>
                <a:gd name="connsiteX20" fmla="*/ 2428547 w 5421094"/>
                <a:gd name="connsiteY20" fmla="*/ 1604521 h 6199726"/>
                <a:gd name="connsiteX21" fmla="*/ 2042048 w 5421094"/>
                <a:gd name="connsiteY21" fmla="*/ 680694 h 6199726"/>
                <a:gd name="connsiteX22" fmla="*/ 1976061 w 5421094"/>
                <a:gd name="connsiteY22" fmla="*/ 237634 h 6199726"/>
                <a:gd name="connsiteX23" fmla="*/ 1853512 w 5421094"/>
                <a:gd name="connsiteY23" fmla="*/ 1964 h 6199726"/>
                <a:gd name="connsiteX24" fmla="*/ 1674403 w 5421094"/>
                <a:gd name="connsiteY24" fmla="*/ 360183 h 6199726"/>
                <a:gd name="connsiteX25" fmla="*/ 1504721 w 5421094"/>
                <a:gd name="connsiteY25" fmla="*/ 1415985 h 6199726"/>
                <a:gd name="connsiteX26" fmla="*/ 1919500 w 5421094"/>
                <a:gd name="connsiteY26" fmla="*/ 2745164 h 6199726"/>
                <a:gd name="connsiteX27" fmla="*/ 2525505 w 5421094"/>
                <a:gd name="connsiteY27" fmla="*/ 3885807 h 6199726"/>
                <a:gd name="connsiteX28" fmla="*/ 2343706 w 5421094"/>
                <a:gd name="connsiteY28" fmla="*/ 3734978 h 6199726"/>
                <a:gd name="connsiteX29" fmla="*/ 1259624 w 5421094"/>
                <a:gd name="connsiteY29" fmla="*/ 2566055 h 6199726"/>
                <a:gd name="connsiteX30" fmla="*/ 760003 w 5421094"/>
                <a:gd name="connsiteY30" fmla="*/ 2019300 h 6199726"/>
                <a:gd name="connsiteX31" fmla="*/ 213248 w 5421094"/>
                <a:gd name="connsiteY31" fmla="*/ 1510253 h 6199726"/>
                <a:gd name="connsiteX32" fmla="*/ 213248 w 5421094"/>
                <a:gd name="connsiteY32" fmla="*/ 1642228 h 6199726"/>
                <a:gd name="connsiteX33" fmla="*/ 694015 w 5421094"/>
                <a:gd name="connsiteY33" fmla="*/ 2980834 h 6199726"/>
                <a:gd name="connsiteX34" fmla="*/ 1287904 w 5421094"/>
                <a:gd name="connsiteY34" fmla="*/ 4102624 h 6199726"/>
                <a:gd name="connsiteX35" fmla="*/ 2042048 w 5421094"/>
                <a:gd name="connsiteY35" fmla="*/ 4715366 h 6199726"/>
                <a:gd name="connsiteX36" fmla="*/ 2771689 w 5421094"/>
                <a:gd name="connsiteY36" fmla="*/ 5012089 h 6199726"/>
                <a:gd name="connsiteX37" fmla="*/ 2315426 w 5421094"/>
                <a:gd name="connsiteY37" fmla="*/ 5092438 h 6199726"/>
                <a:gd name="connsiteX38" fmla="*/ 1495294 w 5421094"/>
                <a:gd name="connsiteY38" fmla="*/ 4922756 h 6199726"/>
                <a:gd name="connsiteX39" fmla="*/ 760003 w 5421094"/>
                <a:gd name="connsiteY39" fmla="*/ 4187465 h 6199726"/>
                <a:gd name="connsiteX40" fmla="*/ 260382 w 5421094"/>
                <a:gd name="connsiteY40" fmla="*/ 3291919 h 6199726"/>
                <a:gd name="connsiteX41" fmla="*/ 5859 w 5421094"/>
                <a:gd name="connsiteY41" fmla="*/ 2924273 h 6199726"/>
                <a:gd name="connsiteX42" fmla="*/ 109554 w 5421094"/>
                <a:gd name="connsiteY42" fmla="*/ 3518162 h 6199726"/>
                <a:gd name="connsiteX43" fmla="*/ 420638 w 5421094"/>
                <a:gd name="connsiteY43" fmla="*/ 4922756 h 6199726"/>
                <a:gd name="connsiteX44" fmla="*/ 910832 w 5421094"/>
                <a:gd name="connsiteY44" fmla="*/ 5544925 h 6199726"/>
                <a:gd name="connsiteX45" fmla="*/ 1523574 w 5421094"/>
                <a:gd name="connsiteY45" fmla="*/ 5761741 h 6199726"/>
                <a:gd name="connsiteX46" fmla="*/ 2336968 w 5421094"/>
                <a:gd name="connsiteY46" fmla="*/ 5729895 h 6199726"/>
                <a:gd name="connsiteX47" fmla="*/ 3483886 w 5421094"/>
                <a:gd name="connsiteY47" fmla="*/ 5540090 h 6199726"/>
                <a:gd name="connsiteX48" fmla="*/ 3704096 w 5421094"/>
                <a:gd name="connsiteY48" fmla="*/ 5581363 h 6199726"/>
                <a:gd name="connsiteX49" fmla="*/ 3506134 w 5421094"/>
                <a:gd name="connsiteY49" fmla="*/ 6199726 h 6199726"/>
                <a:gd name="connsiteX0" fmla="*/ 4469964 w 5426208"/>
                <a:gd name="connsiteY0" fmla="*/ 6067991 h 6199726"/>
                <a:gd name="connsiteX1" fmla="*/ 4204745 w 5426208"/>
                <a:gd name="connsiteY1" fmla="*/ 5516795 h 6199726"/>
                <a:gd name="connsiteX2" fmla="*/ 4281733 w 5426208"/>
                <a:gd name="connsiteY2" fmla="*/ 5237444 h 6199726"/>
                <a:gd name="connsiteX3" fmla="*/ 4631881 w 5426208"/>
                <a:gd name="connsiteY3" fmla="*/ 4847191 h 6199726"/>
                <a:gd name="connsiteX4" fmla="*/ 5058626 w 5426208"/>
                <a:gd name="connsiteY4" fmla="*/ 3800966 h 6199726"/>
                <a:gd name="connsiteX5" fmla="*/ 5416844 w 5426208"/>
                <a:gd name="connsiteY5" fmla="*/ 2735737 h 6199726"/>
                <a:gd name="connsiteX6" fmla="*/ 5253752 w 5426208"/>
                <a:gd name="connsiteY6" fmla="*/ 2747937 h 6199726"/>
                <a:gd name="connsiteX7" fmla="*/ 4553133 w 5426208"/>
                <a:gd name="connsiteY7" fmla="*/ 3267454 h 6199726"/>
                <a:gd name="connsiteX8" fmla="*/ 3722857 w 5426208"/>
                <a:gd name="connsiteY8" fmla="*/ 4079130 h 6199726"/>
                <a:gd name="connsiteX9" fmla="*/ 3757727 w 5426208"/>
                <a:gd name="connsiteY9" fmla="*/ 3546442 h 6199726"/>
                <a:gd name="connsiteX10" fmla="*/ 4087665 w 5426208"/>
                <a:gd name="connsiteY10" fmla="*/ 2009873 h 6199726"/>
                <a:gd name="connsiteX11" fmla="*/ 4285628 w 5426208"/>
                <a:gd name="connsiteY11" fmla="*/ 1302863 h 6199726"/>
                <a:gd name="connsiteX12" fmla="*/ 4313908 w 5426208"/>
                <a:gd name="connsiteY12" fmla="*/ 963498 h 6199726"/>
                <a:gd name="connsiteX13" fmla="*/ 4049958 w 5426208"/>
                <a:gd name="connsiteY13" fmla="*/ 1199168 h 6199726"/>
                <a:gd name="connsiteX14" fmla="*/ 3569191 w 5426208"/>
                <a:gd name="connsiteY14" fmla="*/ 1840191 h 6199726"/>
                <a:gd name="connsiteX15" fmla="*/ 3408935 w 5426208"/>
                <a:gd name="connsiteY15" fmla="*/ 2349238 h 6199726"/>
                <a:gd name="connsiteX16" fmla="*/ 3324094 w 5426208"/>
                <a:gd name="connsiteY16" fmla="*/ 3518162 h 6199726"/>
                <a:gd name="connsiteX17" fmla="*/ 3267533 w 5426208"/>
                <a:gd name="connsiteY17" fmla="*/ 4093197 h 6199726"/>
                <a:gd name="connsiteX18" fmla="*/ 3224446 w 5426208"/>
                <a:gd name="connsiteY18" fmla="*/ 3852295 h 6199726"/>
                <a:gd name="connsiteX19" fmla="*/ 3069570 w 5426208"/>
                <a:gd name="connsiteY19" fmla="*/ 3188224 h 6199726"/>
                <a:gd name="connsiteX20" fmla="*/ 2428547 w 5426208"/>
                <a:gd name="connsiteY20" fmla="*/ 1604521 h 6199726"/>
                <a:gd name="connsiteX21" fmla="*/ 2042048 w 5426208"/>
                <a:gd name="connsiteY21" fmla="*/ 680694 h 6199726"/>
                <a:gd name="connsiteX22" fmla="*/ 1976061 w 5426208"/>
                <a:gd name="connsiteY22" fmla="*/ 237634 h 6199726"/>
                <a:gd name="connsiteX23" fmla="*/ 1853512 w 5426208"/>
                <a:gd name="connsiteY23" fmla="*/ 1964 h 6199726"/>
                <a:gd name="connsiteX24" fmla="*/ 1674403 w 5426208"/>
                <a:gd name="connsiteY24" fmla="*/ 360183 h 6199726"/>
                <a:gd name="connsiteX25" fmla="*/ 1504721 w 5426208"/>
                <a:gd name="connsiteY25" fmla="*/ 1415985 h 6199726"/>
                <a:gd name="connsiteX26" fmla="*/ 1919500 w 5426208"/>
                <a:gd name="connsiteY26" fmla="*/ 2745164 h 6199726"/>
                <a:gd name="connsiteX27" fmla="*/ 2525505 w 5426208"/>
                <a:gd name="connsiteY27" fmla="*/ 3885807 h 6199726"/>
                <a:gd name="connsiteX28" fmla="*/ 2343706 w 5426208"/>
                <a:gd name="connsiteY28" fmla="*/ 3734978 h 6199726"/>
                <a:gd name="connsiteX29" fmla="*/ 1259624 w 5426208"/>
                <a:gd name="connsiteY29" fmla="*/ 2566055 h 6199726"/>
                <a:gd name="connsiteX30" fmla="*/ 760003 w 5426208"/>
                <a:gd name="connsiteY30" fmla="*/ 2019300 h 6199726"/>
                <a:gd name="connsiteX31" fmla="*/ 213248 w 5426208"/>
                <a:gd name="connsiteY31" fmla="*/ 1510253 h 6199726"/>
                <a:gd name="connsiteX32" fmla="*/ 213248 w 5426208"/>
                <a:gd name="connsiteY32" fmla="*/ 1642228 h 6199726"/>
                <a:gd name="connsiteX33" fmla="*/ 694015 w 5426208"/>
                <a:gd name="connsiteY33" fmla="*/ 2980834 h 6199726"/>
                <a:gd name="connsiteX34" fmla="*/ 1287904 w 5426208"/>
                <a:gd name="connsiteY34" fmla="*/ 4102624 h 6199726"/>
                <a:gd name="connsiteX35" fmla="*/ 2042048 w 5426208"/>
                <a:gd name="connsiteY35" fmla="*/ 4715366 h 6199726"/>
                <a:gd name="connsiteX36" fmla="*/ 2771689 w 5426208"/>
                <a:gd name="connsiteY36" fmla="*/ 5012089 h 6199726"/>
                <a:gd name="connsiteX37" fmla="*/ 2315426 w 5426208"/>
                <a:gd name="connsiteY37" fmla="*/ 5092438 h 6199726"/>
                <a:gd name="connsiteX38" fmla="*/ 1495294 w 5426208"/>
                <a:gd name="connsiteY38" fmla="*/ 4922756 h 6199726"/>
                <a:gd name="connsiteX39" fmla="*/ 760003 w 5426208"/>
                <a:gd name="connsiteY39" fmla="*/ 4187465 h 6199726"/>
                <a:gd name="connsiteX40" fmla="*/ 260382 w 5426208"/>
                <a:gd name="connsiteY40" fmla="*/ 3291919 h 6199726"/>
                <a:gd name="connsiteX41" fmla="*/ 5859 w 5426208"/>
                <a:gd name="connsiteY41" fmla="*/ 2924273 h 6199726"/>
                <a:gd name="connsiteX42" fmla="*/ 109554 w 5426208"/>
                <a:gd name="connsiteY42" fmla="*/ 3518162 h 6199726"/>
                <a:gd name="connsiteX43" fmla="*/ 420638 w 5426208"/>
                <a:gd name="connsiteY43" fmla="*/ 4922756 h 6199726"/>
                <a:gd name="connsiteX44" fmla="*/ 910832 w 5426208"/>
                <a:gd name="connsiteY44" fmla="*/ 5544925 h 6199726"/>
                <a:gd name="connsiteX45" fmla="*/ 1523574 w 5426208"/>
                <a:gd name="connsiteY45" fmla="*/ 5761741 h 6199726"/>
                <a:gd name="connsiteX46" fmla="*/ 2336968 w 5426208"/>
                <a:gd name="connsiteY46" fmla="*/ 5729895 h 6199726"/>
                <a:gd name="connsiteX47" fmla="*/ 3483886 w 5426208"/>
                <a:gd name="connsiteY47" fmla="*/ 5540090 h 6199726"/>
                <a:gd name="connsiteX48" fmla="*/ 3704096 w 5426208"/>
                <a:gd name="connsiteY48" fmla="*/ 5581363 h 6199726"/>
                <a:gd name="connsiteX49" fmla="*/ 3506134 w 5426208"/>
                <a:gd name="connsiteY49" fmla="*/ 6199726 h 6199726"/>
                <a:gd name="connsiteX0" fmla="*/ 4469964 w 5426208"/>
                <a:gd name="connsiteY0" fmla="*/ 6067991 h 6199726"/>
                <a:gd name="connsiteX1" fmla="*/ 4204745 w 5426208"/>
                <a:gd name="connsiteY1" fmla="*/ 5516795 h 6199726"/>
                <a:gd name="connsiteX2" fmla="*/ 4281733 w 5426208"/>
                <a:gd name="connsiteY2" fmla="*/ 5237444 h 6199726"/>
                <a:gd name="connsiteX3" fmla="*/ 4631881 w 5426208"/>
                <a:gd name="connsiteY3" fmla="*/ 4847191 h 6199726"/>
                <a:gd name="connsiteX4" fmla="*/ 5058626 w 5426208"/>
                <a:gd name="connsiteY4" fmla="*/ 3800966 h 6199726"/>
                <a:gd name="connsiteX5" fmla="*/ 5416844 w 5426208"/>
                <a:gd name="connsiteY5" fmla="*/ 2735737 h 6199726"/>
                <a:gd name="connsiteX6" fmla="*/ 5253752 w 5426208"/>
                <a:gd name="connsiteY6" fmla="*/ 2747937 h 6199726"/>
                <a:gd name="connsiteX7" fmla="*/ 4553133 w 5426208"/>
                <a:gd name="connsiteY7" fmla="*/ 3267454 h 6199726"/>
                <a:gd name="connsiteX8" fmla="*/ 3722857 w 5426208"/>
                <a:gd name="connsiteY8" fmla="*/ 4079130 h 6199726"/>
                <a:gd name="connsiteX9" fmla="*/ 3757727 w 5426208"/>
                <a:gd name="connsiteY9" fmla="*/ 3546442 h 6199726"/>
                <a:gd name="connsiteX10" fmla="*/ 4087665 w 5426208"/>
                <a:gd name="connsiteY10" fmla="*/ 2009873 h 6199726"/>
                <a:gd name="connsiteX11" fmla="*/ 4285628 w 5426208"/>
                <a:gd name="connsiteY11" fmla="*/ 1302863 h 6199726"/>
                <a:gd name="connsiteX12" fmla="*/ 4313908 w 5426208"/>
                <a:gd name="connsiteY12" fmla="*/ 963498 h 6199726"/>
                <a:gd name="connsiteX13" fmla="*/ 4049958 w 5426208"/>
                <a:gd name="connsiteY13" fmla="*/ 1199168 h 6199726"/>
                <a:gd name="connsiteX14" fmla="*/ 3569191 w 5426208"/>
                <a:gd name="connsiteY14" fmla="*/ 1840191 h 6199726"/>
                <a:gd name="connsiteX15" fmla="*/ 3408935 w 5426208"/>
                <a:gd name="connsiteY15" fmla="*/ 2349238 h 6199726"/>
                <a:gd name="connsiteX16" fmla="*/ 3305110 w 5426208"/>
                <a:gd name="connsiteY16" fmla="*/ 3464374 h 6199726"/>
                <a:gd name="connsiteX17" fmla="*/ 3267533 w 5426208"/>
                <a:gd name="connsiteY17" fmla="*/ 4093197 h 6199726"/>
                <a:gd name="connsiteX18" fmla="*/ 3224446 w 5426208"/>
                <a:gd name="connsiteY18" fmla="*/ 3852295 h 6199726"/>
                <a:gd name="connsiteX19" fmla="*/ 3069570 w 5426208"/>
                <a:gd name="connsiteY19" fmla="*/ 3188224 h 6199726"/>
                <a:gd name="connsiteX20" fmla="*/ 2428547 w 5426208"/>
                <a:gd name="connsiteY20" fmla="*/ 1604521 h 6199726"/>
                <a:gd name="connsiteX21" fmla="*/ 2042048 w 5426208"/>
                <a:gd name="connsiteY21" fmla="*/ 680694 h 6199726"/>
                <a:gd name="connsiteX22" fmla="*/ 1976061 w 5426208"/>
                <a:gd name="connsiteY22" fmla="*/ 237634 h 6199726"/>
                <a:gd name="connsiteX23" fmla="*/ 1853512 w 5426208"/>
                <a:gd name="connsiteY23" fmla="*/ 1964 h 6199726"/>
                <a:gd name="connsiteX24" fmla="*/ 1674403 w 5426208"/>
                <a:gd name="connsiteY24" fmla="*/ 360183 h 6199726"/>
                <a:gd name="connsiteX25" fmla="*/ 1504721 w 5426208"/>
                <a:gd name="connsiteY25" fmla="*/ 1415985 h 6199726"/>
                <a:gd name="connsiteX26" fmla="*/ 1919500 w 5426208"/>
                <a:gd name="connsiteY26" fmla="*/ 2745164 h 6199726"/>
                <a:gd name="connsiteX27" fmla="*/ 2525505 w 5426208"/>
                <a:gd name="connsiteY27" fmla="*/ 3885807 h 6199726"/>
                <a:gd name="connsiteX28" fmla="*/ 2343706 w 5426208"/>
                <a:gd name="connsiteY28" fmla="*/ 3734978 h 6199726"/>
                <a:gd name="connsiteX29" fmla="*/ 1259624 w 5426208"/>
                <a:gd name="connsiteY29" fmla="*/ 2566055 h 6199726"/>
                <a:gd name="connsiteX30" fmla="*/ 760003 w 5426208"/>
                <a:gd name="connsiteY30" fmla="*/ 2019300 h 6199726"/>
                <a:gd name="connsiteX31" fmla="*/ 213248 w 5426208"/>
                <a:gd name="connsiteY31" fmla="*/ 1510253 h 6199726"/>
                <a:gd name="connsiteX32" fmla="*/ 213248 w 5426208"/>
                <a:gd name="connsiteY32" fmla="*/ 1642228 h 6199726"/>
                <a:gd name="connsiteX33" fmla="*/ 694015 w 5426208"/>
                <a:gd name="connsiteY33" fmla="*/ 2980834 h 6199726"/>
                <a:gd name="connsiteX34" fmla="*/ 1287904 w 5426208"/>
                <a:gd name="connsiteY34" fmla="*/ 4102624 h 6199726"/>
                <a:gd name="connsiteX35" fmla="*/ 2042048 w 5426208"/>
                <a:gd name="connsiteY35" fmla="*/ 4715366 h 6199726"/>
                <a:gd name="connsiteX36" fmla="*/ 2771689 w 5426208"/>
                <a:gd name="connsiteY36" fmla="*/ 5012089 h 6199726"/>
                <a:gd name="connsiteX37" fmla="*/ 2315426 w 5426208"/>
                <a:gd name="connsiteY37" fmla="*/ 5092438 h 6199726"/>
                <a:gd name="connsiteX38" fmla="*/ 1495294 w 5426208"/>
                <a:gd name="connsiteY38" fmla="*/ 4922756 h 6199726"/>
                <a:gd name="connsiteX39" fmla="*/ 760003 w 5426208"/>
                <a:gd name="connsiteY39" fmla="*/ 4187465 h 6199726"/>
                <a:gd name="connsiteX40" fmla="*/ 260382 w 5426208"/>
                <a:gd name="connsiteY40" fmla="*/ 3291919 h 6199726"/>
                <a:gd name="connsiteX41" fmla="*/ 5859 w 5426208"/>
                <a:gd name="connsiteY41" fmla="*/ 2924273 h 6199726"/>
                <a:gd name="connsiteX42" fmla="*/ 109554 w 5426208"/>
                <a:gd name="connsiteY42" fmla="*/ 3518162 h 6199726"/>
                <a:gd name="connsiteX43" fmla="*/ 420638 w 5426208"/>
                <a:gd name="connsiteY43" fmla="*/ 4922756 h 6199726"/>
                <a:gd name="connsiteX44" fmla="*/ 910832 w 5426208"/>
                <a:gd name="connsiteY44" fmla="*/ 5544925 h 6199726"/>
                <a:gd name="connsiteX45" fmla="*/ 1523574 w 5426208"/>
                <a:gd name="connsiteY45" fmla="*/ 5761741 h 6199726"/>
                <a:gd name="connsiteX46" fmla="*/ 2336968 w 5426208"/>
                <a:gd name="connsiteY46" fmla="*/ 5729895 h 6199726"/>
                <a:gd name="connsiteX47" fmla="*/ 3483886 w 5426208"/>
                <a:gd name="connsiteY47" fmla="*/ 5540090 h 6199726"/>
                <a:gd name="connsiteX48" fmla="*/ 3704096 w 5426208"/>
                <a:gd name="connsiteY48" fmla="*/ 5581363 h 6199726"/>
                <a:gd name="connsiteX49" fmla="*/ 3506134 w 5426208"/>
                <a:gd name="connsiteY49" fmla="*/ 6199726 h 6199726"/>
                <a:gd name="connsiteX0" fmla="*/ 4469964 w 5426208"/>
                <a:gd name="connsiteY0" fmla="*/ 6067991 h 6199726"/>
                <a:gd name="connsiteX1" fmla="*/ 4204745 w 5426208"/>
                <a:gd name="connsiteY1" fmla="*/ 5516795 h 6199726"/>
                <a:gd name="connsiteX2" fmla="*/ 4281733 w 5426208"/>
                <a:gd name="connsiteY2" fmla="*/ 5237444 h 6199726"/>
                <a:gd name="connsiteX3" fmla="*/ 4631881 w 5426208"/>
                <a:gd name="connsiteY3" fmla="*/ 4847191 h 6199726"/>
                <a:gd name="connsiteX4" fmla="*/ 5058626 w 5426208"/>
                <a:gd name="connsiteY4" fmla="*/ 3800966 h 6199726"/>
                <a:gd name="connsiteX5" fmla="*/ 5416844 w 5426208"/>
                <a:gd name="connsiteY5" fmla="*/ 2735737 h 6199726"/>
                <a:gd name="connsiteX6" fmla="*/ 5253752 w 5426208"/>
                <a:gd name="connsiteY6" fmla="*/ 2747937 h 6199726"/>
                <a:gd name="connsiteX7" fmla="*/ 4553133 w 5426208"/>
                <a:gd name="connsiteY7" fmla="*/ 3267454 h 6199726"/>
                <a:gd name="connsiteX8" fmla="*/ 3722857 w 5426208"/>
                <a:gd name="connsiteY8" fmla="*/ 4079130 h 6199726"/>
                <a:gd name="connsiteX9" fmla="*/ 3757727 w 5426208"/>
                <a:gd name="connsiteY9" fmla="*/ 3546442 h 6199726"/>
                <a:gd name="connsiteX10" fmla="*/ 4150946 w 5426208"/>
                <a:gd name="connsiteY10" fmla="*/ 2009873 h 6199726"/>
                <a:gd name="connsiteX11" fmla="*/ 4285628 w 5426208"/>
                <a:gd name="connsiteY11" fmla="*/ 1302863 h 6199726"/>
                <a:gd name="connsiteX12" fmla="*/ 4313908 w 5426208"/>
                <a:gd name="connsiteY12" fmla="*/ 963498 h 6199726"/>
                <a:gd name="connsiteX13" fmla="*/ 4049958 w 5426208"/>
                <a:gd name="connsiteY13" fmla="*/ 1199168 h 6199726"/>
                <a:gd name="connsiteX14" fmla="*/ 3569191 w 5426208"/>
                <a:gd name="connsiteY14" fmla="*/ 1840191 h 6199726"/>
                <a:gd name="connsiteX15" fmla="*/ 3408935 w 5426208"/>
                <a:gd name="connsiteY15" fmla="*/ 2349238 h 6199726"/>
                <a:gd name="connsiteX16" fmla="*/ 3305110 w 5426208"/>
                <a:gd name="connsiteY16" fmla="*/ 3464374 h 6199726"/>
                <a:gd name="connsiteX17" fmla="*/ 3267533 w 5426208"/>
                <a:gd name="connsiteY17" fmla="*/ 4093197 h 6199726"/>
                <a:gd name="connsiteX18" fmla="*/ 3224446 w 5426208"/>
                <a:gd name="connsiteY18" fmla="*/ 3852295 h 6199726"/>
                <a:gd name="connsiteX19" fmla="*/ 3069570 w 5426208"/>
                <a:gd name="connsiteY19" fmla="*/ 3188224 h 6199726"/>
                <a:gd name="connsiteX20" fmla="*/ 2428547 w 5426208"/>
                <a:gd name="connsiteY20" fmla="*/ 1604521 h 6199726"/>
                <a:gd name="connsiteX21" fmla="*/ 2042048 w 5426208"/>
                <a:gd name="connsiteY21" fmla="*/ 680694 h 6199726"/>
                <a:gd name="connsiteX22" fmla="*/ 1976061 w 5426208"/>
                <a:gd name="connsiteY22" fmla="*/ 237634 h 6199726"/>
                <a:gd name="connsiteX23" fmla="*/ 1853512 w 5426208"/>
                <a:gd name="connsiteY23" fmla="*/ 1964 h 6199726"/>
                <a:gd name="connsiteX24" fmla="*/ 1674403 w 5426208"/>
                <a:gd name="connsiteY24" fmla="*/ 360183 h 6199726"/>
                <a:gd name="connsiteX25" fmla="*/ 1504721 w 5426208"/>
                <a:gd name="connsiteY25" fmla="*/ 1415985 h 6199726"/>
                <a:gd name="connsiteX26" fmla="*/ 1919500 w 5426208"/>
                <a:gd name="connsiteY26" fmla="*/ 2745164 h 6199726"/>
                <a:gd name="connsiteX27" fmla="*/ 2525505 w 5426208"/>
                <a:gd name="connsiteY27" fmla="*/ 3885807 h 6199726"/>
                <a:gd name="connsiteX28" fmla="*/ 2343706 w 5426208"/>
                <a:gd name="connsiteY28" fmla="*/ 3734978 h 6199726"/>
                <a:gd name="connsiteX29" fmla="*/ 1259624 w 5426208"/>
                <a:gd name="connsiteY29" fmla="*/ 2566055 h 6199726"/>
                <a:gd name="connsiteX30" fmla="*/ 760003 w 5426208"/>
                <a:gd name="connsiteY30" fmla="*/ 2019300 h 6199726"/>
                <a:gd name="connsiteX31" fmla="*/ 213248 w 5426208"/>
                <a:gd name="connsiteY31" fmla="*/ 1510253 h 6199726"/>
                <a:gd name="connsiteX32" fmla="*/ 213248 w 5426208"/>
                <a:gd name="connsiteY32" fmla="*/ 1642228 h 6199726"/>
                <a:gd name="connsiteX33" fmla="*/ 694015 w 5426208"/>
                <a:gd name="connsiteY33" fmla="*/ 2980834 h 6199726"/>
                <a:gd name="connsiteX34" fmla="*/ 1287904 w 5426208"/>
                <a:gd name="connsiteY34" fmla="*/ 4102624 h 6199726"/>
                <a:gd name="connsiteX35" fmla="*/ 2042048 w 5426208"/>
                <a:gd name="connsiteY35" fmla="*/ 4715366 h 6199726"/>
                <a:gd name="connsiteX36" fmla="*/ 2771689 w 5426208"/>
                <a:gd name="connsiteY36" fmla="*/ 5012089 h 6199726"/>
                <a:gd name="connsiteX37" fmla="*/ 2315426 w 5426208"/>
                <a:gd name="connsiteY37" fmla="*/ 5092438 h 6199726"/>
                <a:gd name="connsiteX38" fmla="*/ 1495294 w 5426208"/>
                <a:gd name="connsiteY38" fmla="*/ 4922756 h 6199726"/>
                <a:gd name="connsiteX39" fmla="*/ 760003 w 5426208"/>
                <a:gd name="connsiteY39" fmla="*/ 4187465 h 6199726"/>
                <a:gd name="connsiteX40" fmla="*/ 260382 w 5426208"/>
                <a:gd name="connsiteY40" fmla="*/ 3291919 h 6199726"/>
                <a:gd name="connsiteX41" fmla="*/ 5859 w 5426208"/>
                <a:gd name="connsiteY41" fmla="*/ 2924273 h 6199726"/>
                <a:gd name="connsiteX42" fmla="*/ 109554 w 5426208"/>
                <a:gd name="connsiteY42" fmla="*/ 3518162 h 6199726"/>
                <a:gd name="connsiteX43" fmla="*/ 420638 w 5426208"/>
                <a:gd name="connsiteY43" fmla="*/ 4922756 h 6199726"/>
                <a:gd name="connsiteX44" fmla="*/ 910832 w 5426208"/>
                <a:gd name="connsiteY44" fmla="*/ 5544925 h 6199726"/>
                <a:gd name="connsiteX45" fmla="*/ 1523574 w 5426208"/>
                <a:gd name="connsiteY45" fmla="*/ 5761741 h 6199726"/>
                <a:gd name="connsiteX46" fmla="*/ 2336968 w 5426208"/>
                <a:gd name="connsiteY46" fmla="*/ 5729895 h 6199726"/>
                <a:gd name="connsiteX47" fmla="*/ 3483886 w 5426208"/>
                <a:gd name="connsiteY47" fmla="*/ 5540090 h 6199726"/>
                <a:gd name="connsiteX48" fmla="*/ 3704096 w 5426208"/>
                <a:gd name="connsiteY48" fmla="*/ 5581363 h 6199726"/>
                <a:gd name="connsiteX49" fmla="*/ 3506134 w 5426208"/>
                <a:gd name="connsiteY49" fmla="*/ 6199726 h 6199726"/>
                <a:gd name="connsiteX0" fmla="*/ 4469964 w 5426208"/>
                <a:gd name="connsiteY0" fmla="*/ 6067991 h 6199726"/>
                <a:gd name="connsiteX1" fmla="*/ 4204745 w 5426208"/>
                <a:gd name="connsiteY1" fmla="*/ 5516795 h 6199726"/>
                <a:gd name="connsiteX2" fmla="*/ 4281733 w 5426208"/>
                <a:gd name="connsiteY2" fmla="*/ 5237444 h 6199726"/>
                <a:gd name="connsiteX3" fmla="*/ 4631881 w 5426208"/>
                <a:gd name="connsiteY3" fmla="*/ 4847191 h 6199726"/>
                <a:gd name="connsiteX4" fmla="*/ 5058626 w 5426208"/>
                <a:gd name="connsiteY4" fmla="*/ 3800966 h 6199726"/>
                <a:gd name="connsiteX5" fmla="*/ 5416844 w 5426208"/>
                <a:gd name="connsiteY5" fmla="*/ 2735737 h 6199726"/>
                <a:gd name="connsiteX6" fmla="*/ 5253752 w 5426208"/>
                <a:gd name="connsiteY6" fmla="*/ 2747937 h 6199726"/>
                <a:gd name="connsiteX7" fmla="*/ 4553133 w 5426208"/>
                <a:gd name="connsiteY7" fmla="*/ 3267454 h 6199726"/>
                <a:gd name="connsiteX8" fmla="*/ 3735513 w 5426208"/>
                <a:gd name="connsiteY8" fmla="*/ 4101278 h 6199726"/>
                <a:gd name="connsiteX9" fmla="*/ 3757727 w 5426208"/>
                <a:gd name="connsiteY9" fmla="*/ 3546442 h 6199726"/>
                <a:gd name="connsiteX10" fmla="*/ 4150946 w 5426208"/>
                <a:gd name="connsiteY10" fmla="*/ 2009873 h 6199726"/>
                <a:gd name="connsiteX11" fmla="*/ 4285628 w 5426208"/>
                <a:gd name="connsiteY11" fmla="*/ 1302863 h 6199726"/>
                <a:gd name="connsiteX12" fmla="*/ 4313908 w 5426208"/>
                <a:gd name="connsiteY12" fmla="*/ 963498 h 6199726"/>
                <a:gd name="connsiteX13" fmla="*/ 4049958 w 5426208"/>
                <a:gd name="connsiteY13" fmla="*/ 1199168 h 6199726"/>
                <a:gd name="connsiteX14" fmla="*/ 3569191 w 5426208"/>
                <a:gd name="connsiteY14" fmla="*/ 1840191 h 6199726"/>
                <a:gd name="connsiteX15" fmla="*/ 3408935 w 5426208"/>
                <a:gd name="connsiteY15" fmla="*/ 2349238 h 6199726"/>
                <a:gd name="connsiteX16" fmla="*/ 3305110 w 5426208"/>
                <a:gd name="connsiteY16" fmla="*/ 3464374 h 6199726"/>
                <a:gd name="connsiteX17" fmla="*/ 3267533 w 5426208"/>
                <a:gd name="connsiteY17" fmla="*/ 4093197 h 6199726"/>
                <a:gd name="connsiteX18" fmla="*/ 3224446 w 5426208"/>
                <a:gd name="connsiteY18" fmla="*/ 3852295 h 6199726"/>
                <a:gd name="connsiteX19" fmla="*/ 3069570 w 5426208"/>
                <a:gd name="connsiteY19" fmla="*/ 3188224 h 6199726"/>
                <a:gd name="connsiteX20" fmla="*/ 2428547 w 5426208"/>
                <a:gd name="connsiteY20" fmla="*/ 1604521 h 6199726"/>
                <a:gd name="connsiteX21" fmla="*/ 2042048 w 5426208"/>
                <a:gd name="connsiteY21" fmla="*/ 680694 h 6199726"/>
                <a:gd name="connsiteX22" fmla="*/ 1976061 w 5426208"/>
                <a:gd name="connsiteY22" fmla="*/ 237634 h 6199726"/>
                <a:gd name="connsiteX23" fmla="*/ 1853512 w 5426208"/>
                <a:gd name="connsiteY23" fmla="*/ 1964 h 6199726"/>
                <a:gd name="connsiteX24" fmla="*/ 1674403 w 5426208"/>
                <a:gd name="connsiteY24" fmla="*/ 360183 h 6199726"/>
                <a:gd name="connsiteX25" fmla="*/ 1504721 w 5426208"/>
                <a:gd name="connsiteY25" fmla="*/ 1415985 h 6199726"/>
                <a:gd name="connsiteX26" fmla="*/ 1919500 w 5426208"/>
                <a:gd name="connsiteY26" fmla="*/ 2745164 h 6199726"/>
                <a:gd name="connsiteX27" fmla="*/ 2525505 w 5426208"/>
                <a:gd name="connsiteY27" fmla="*/ 3885807 h 6199726"/>
                <a:gd name="connsiteX28" fmla="*/ 2343706 w 5426208"/>
                <a:gd name="connsiteY28" fmla="*/ 3734978 h 6199726"/>
                <a:gd name="connsiteX29" fmla="*/ 1259624 w 5426208"/>
                <a:gd name="connsiteY29" fmla="*/ 2566055 h 6199726"/>
                <a:gd name="connsiteX30" fmla="*/ 760003 w 5426208"/>
                <a:gd name="connsiteY30" fmla="*/ 2019300 h 6199726"/>
                <a:gd name="connsiteX31" fmla="*/ 213248 w 5426208"/>
                <a:gd name="connsiteY31" fmla="*/ 1510253 h 6199726"/>
                <a:gd name="connsiteX32" fmla="*/ 213248 w 5426208"/>
                <a:gd name="connsiteY32" fmla="*/ 1642228 h 6199726"/>
                <a:gd name="connsiteX33" fmla="*/ 694015 w 5426208"/>
                <a:gd name="connsiteY33" fmla="*/ 2980834 h 6199726"/>
                <a:gd name="connsiteX34" fmla="*/ 1287904 w 5426208"/>
                <a:gd name="connsiteY34" fmla="*/ 4102624 h 6199726"/>
                <a:gd name="connsiteX35" fmla="*/ 2042048 w 5426208"/>
                <a:gd name="connsiteY35" fmla="*/ 4715366 h 6199726"/>
                <a:gd name="connsiteX36" fmla="*/ 2771689 w 5426208"/>
                <a:gd name="connsiteY36" fmla="*/ 5012089 h 6199726"/>
                <a:gd name="connsiteX37" fmla="*/ 2315426 w 5426208"/>
                <a:gd name="connsiteY37" fmla="*/ 5092438 h 6199726"/>
                <a:gd name="connsiteX38" fmla="*/ 1495294 w 5426208"/>
                <a:gd name="connsiteY38" fmla="*/ 4922756 h 6199726"/>
                <a:gd name="connsiteX39" fmla="*/ 760003 w 5426208"/>
                <a:gd name="connsiteY39" fmla="*/ 4187465 h 6199726"/>
                <a:gd name="connsiteX40" fmla="*/ 260382 w 5426208"/>
                <a:gd name="connsiteY40" fmla="*/ 3291919 h 6199726"/>
                <a:gd name="connsiteX41" fmla="*/ 5859 w 5426208"/>
                <a:gd name="connsiteY41" fmla="*/ 2924273 h 6199726"/>
                <a:gd name="connsiteX42" fmla="*/ 109554 w 5426208"/>
                <a:gd name="connsiteY42" fmla="*/ 3518162 h 6199726"/>
                <a:gd name="connsiteX43" fmla="*/ 420638 w 5426208"/>
                <a:gd name="connsiteY43" fmla="*/ 4922756 h 6199726"/>
                <a:gd name="connsiteX44" fmla="*/ 910832 w 5426208"/>
                <a:gd name="connsiteY44" fmla="*/ 5544925 h 6199726"/>
                <a:gd name="connsiteX45" fmla="*/ 1523574 w 5426208"/>
                <a:gd name="connsiteY45" fmla="*/ 5761741 h 6199726"/>
                <a:gd name="connsiteX46" fmla="*/ 2336968 w 5426208"/>
                <a:gd name="connsiteY46" fmla="*/ 5729895 h 6199726"/>
                <a:gd name="connsiteX47" fmla="*/ 3483886 w 5426208"/>
                <a:gd name="connsiteY47" fmla="*/ 5540090 h 6199726"/>
                <a:gd name="connsiteX48" fmla="*/ 3704096 w 5426208"/>
                <a:gd name="connsiteY48" fmla="*/ 5581363 h 6199726"/>
                <a:gd name="connsiteX49" fmla="*/ 3506134 w 5426208"/>
                <a:gd name="connsiteY49" fmla="*/ 6199726 h 6199726"/>
                <a:gd name="connsiteX0" fmla="*/ 4469964 w 5426208"/>
                <a:gd name="connsiteY0" fmla="*/ 6067991 h 6199726"/>
                <a:gd name="connsiteX1" fmla="*/ 4204745 w 5426208"/>
                <a:gd name="connsiteY1" fmla="*/ 5516795 h 6199726"/>
                <a:gd name="connsiteX2" fmla="*/ 4281733 w 5426208"/>
                <a:gd name="connsiteY2" fmla="*/ 5237444 h 6199726"/>
                <a:gd name="connsiteX3" fmla="*/ 4631881 w 5426208"/>
                <a:gd name="connsiteY3" fmla="*/ 4847191 h 6199726"/>
                <a:gd name="connsiteX4" fmla="*/ 5058626 w 5426208"/>
                <a:gd name="connsiteY4" fmla="*/ 3800966 h 6199726"/>
                <a:gd name="connsiteX5" fmla="*/ 5416844 w 5426208"/>
                <a:gd name="connsiteY5" fmla="*/ 2735737 h 6199726"/>
                <a:gd name="connsiteX6" fmla="*/ 5253752 w 5426208"/>
                <a:gd name="connsiteY6" fmla="*/ 2747937 h 6199726"/>
                <a:gd name="connsiteX7" fmla="*/ 4553133 w 5426208"/>
                <a:gd name="connsiteY7" fmla="*/ 3267454 h 6199726"/>
                <a:gd name="connsiteX8" fmla="*/ 3735513 w 5426208"/>
                <a:gd name="connsiteY8" fmla="*/ 4101278 h 6199726"/>
                <a:gd name="connsiteX9" fmla="*/ 3798859 w 5426208"/>
                <a:gd name="connsiteY9" fmla="*/ 3549606 h 6199726"/>
                <a:gd name="connsiteX10" fmla="*/ 4150946 w 5426208"/>
                <a:gd name="connsiteY10" fmla="*/ 2009873 h 6199726"/>
                <a:gd name="connsiteX11" fmla="*/ 4285628 w 5426208"/>
                <a:gd name="connsiteY11" fmla="*/ 1302863 h 6199726"/>
                <a:gd name="connsiteX12" fmla="*/ 4313908 w 5426208"/>
                <a:gd name="connsiteY12" fmla="*/ 963498 h 6199726"/>
                <a:gd name="connsiteX13" fmla="*/ 4049958 w 5426208"/>
                <a:gd name="connsiteY13" fmla="*/ 1199168 h 6199726"/>
                <a:gd name="connsiteX14" fmla="*/ 3569191 w 5426208"/>
                <a:gd name="connsiteY14" fmla="*/ 1840191 h 6199726"/>
                <a:gd name="connsiteX15" fmla="*/ 3408935 w 5426208"/>
                <a:gd name="connsiteY15" fmla="*/ 2349238 h 6199726"/>
                <a:gd name="connsiteX16" fmla="*/ 3305110 w 5426208"/>
                <a:gd name="connsiteY16" fmla="*/ 3464374 h 6199726"/>
                <a:gd name="connsiteX17" fmla="*/ 3267533 w 5426208"/>
                <a:gd name="connsiteY17" fmla="*/ 4093197 h 6199726"/>
                <a:gd name="connsiteX18" fmla="*/ 3224446 w 5426208"/>
                <a:gd name="connsiteY18" fmla="*/ 3852295 h 6199726"/>
                <a:gd name="connsiteX19" fmla="*/ 3069570 w 5426208"/>
                <a:gd name="connsiteY19" fmla="*/ 3188224 h 6199726"/>
                <a:gd name="connsiteX20" fmla="*/ 2428547 w 5426208"/>
                <a:gd name="connsiteY20" fmla="*/ 1604521 h 6199726"/>
                <a:gd name="connsiteX21" fmla="*/ 2042048 w 5426208"/>
                <a:gd name="connsiteY21" fmla="*/ 680694 h 6199726"/>
                <a:gd name="connsiteX22" fmla="*/ 1976061 w 5426208"/>
                <a:gd name="connsiteY22" fmla="*/ 237634 h 6199726"/>
                <a:gd name="connsiteX23" fmla="*/ 1853512 w 5426208"/>
                <a:gd name="connsiteY23" fmla="*/ 1964 h 6199726"/>
                <a:gd name="connsiteX24" fmla="*/ 1674403 w 5426208"/>
                <a:gd name="connsiteY24" fmla="*/ 360183 h 6199726"/>
                <a:gd name="connsiteX25" fmla="*/ 1504721 w 5426208"/>
                <a:gd name="connsiteY25" fmla="*/ 1415985 h 6199726"/>
                <a:gd name="connsiteX26" fmla="*/ 1919500 w 5426208"/>
                <a:gd name="connsiteY26" fmla="*/ 2745164 h 6199726"/>
                <a:gd name="connsiteX27" fmla="*/ 2525505 w 5426208"/>
                <a:gd name="connsiteY27" fmla="*/ 3885807 h 6199726"/>
                <a:gd name="connsiteX28" fmla="*/ 2343706 w 5426208"/>
                <a:gd name="connsiteY28" fmla="*/ 3734978 h 6199726"/>
                <a:gd name="connsiteX29" fmla="*/ 1259624 w 5426208"/>
                <a:gd name="connsiteY29" fmla="*/ 2566055 h 6199726"/>
                <a:gd name="connsiteX30" fmla="*/ 760003 w 5426208"/>
                <a:gd name="connsiteY30" fmla="*/ 2019300 h 6199726"/>
                <a:gd name="connsiteX31" fmla="*/ 213248 w 5426208"/>
                <a:gd name="connsiteY31" fmla="*/ 1510253 h 6199726"/>
                <a:gd name="connsiteX32" fmla="*/ 213248 w 5426208"/>
                <a:gd name="connsiteY32" fmla="*/ 1642228 h 6199726"/>
                <a:gd name="connsiteX33" fmla="*/ 694015 w 5426208"/>
                <a:gd name="connsiteY33" fmla="*/ 2980834 h 6199726"/>
                <a:gd name="connsiteX34" fmla="*/ 1287904 w 5426208"/>
                <a:gd name="connsiteY34" fmla="*/ 4102624 h 6199726"/>
                <a:gd name="connsiteX35" fmla="*/ 2042048 w 5426208"/>
                <a:gd name="connsiteY35" fmla="*/ 4715366 h 6199726"/>
                <a:gd name="connsiteX36" fmla="*/ 2771689 w 5426208"/>
                <a:gd name="connsiteY36" fmla="*/ 5012089 h 6199726"/>
                <a:gd name="connsiteX37" fmla="*/ 2315426 w 5426208"/>
                <a:gd name="connsiteY37" fmla="*/ 5092438 h 6199726"/>
                <a:gd name="connsiteX38" fmla="*/ 1495294 w 5426208"/>
                <a:gd name="connsiteY38" fmla="*/ 4922756 h 6199726"/>
                <a:gd name="connsiteX39" fmla="*/ 760003 w 5426208"/>
                <a:gd name="connsiteY39" fmla="*/ 4187465 h 6199726"/>
                <a:gd name="connsiteX40" fmla="*/ 260382 w 5426208"/>
                <a:gd name="connsiteY40" fmla="*/ 3291919 h 6199726"/>
                <a:gd name="connsiteX41" fmla="*/ 5859 w 5426208"/>
                <a:gd name="connsiteY41" fmla="*/ 2924273 h 6199726"/>
                <a:gd name="connsiteX42" fmla="*/ 109554 w 5426208"/>
                <a:gd name="connsiteY42" fmla="*/ 3518162 h 6199726"/>
                <a:gd name="connsiteX43" fmla="*/ 420638 w 5426208"/>
                <a:gd name="connsiteY43" fmla="*/ 4922756 h 6199726"/>
                <a:gd name="connsiteX44" fmla="*/ 910832 w 5426208"/>
                <a:gd name="connsiteY44" fmla="*/ 5544925 h 6199726"/>
                <a:gd name="connsiteX45" fmla="*/ 1523574 w 5426208"/>
                <a:gd name="connsiteY45" fmla="*/ 5761741 h 6199726"/>
                <a:gd name="connsiteX46" fmla="*/ 2336968 w 5426208"/>
                <a:gd name="connsiteY46" fmla="*/ 5729895 h 6199726"/>
                <a:gd name="connsiteX47" fmla="*/ 3483886 w 5426208"/>
                <a:gd name="connsiteY47" fmla="*/ 5540090 h 6199726"/>
                <a:gd name="connsiteX48" fmla="*/ 3704096 w 5426208"/>
                <a:gd name="connsiteY48" fmla="*/ 5581363 h 6199726"/>
                <a:gd name="connsiteX49" fmla="*/ 3506134 w 5426208"/>
                <a:gd name="connsiteY49" fmla="*/ 6199726 h 6199726"/>
                <a:gd name="connsiteX0" fmla="*/ 4469964 w 5426208"/>
                <a:gd name="connsiteY0" fmla="*/ 6067991 h 6199726"/>
                <a:gd name="connsiteX1" fmla="*/ 4204745 w 5426208"/>
                <a:gd name="connsiteY1" fmla="*/ 5516795 h 6199726"/>
                <a:gd name="connsiteX2" fmla="*/ 4281733 w 5426208"/>
                <a:gd name="connsiteY2" fmla="*/ 5237444 h 6199726"/>
                <a:gd name="connsiteX3" fmla="*/ 4631881 w 5426208"/>
                <a:gd name="connsiteY3" fmla="*/ 4847191 h 6199726"/>
                <a:gd name="connsiteX4" fmla="*/ 5058626 w 5426208"/>
                <a:gd name="connsiteY4" fmla="*/ 3800966 h 6199726"/>
                <a:gd name="connsiteX5" fmla="*/ 5416844 w 5426208"/>
                <a:gd name="connsiteY5" fmla="*/ 2735737 h 6199726"/>
                <a:gd name="connsiteX6" fmla="*/ 5253752 w 5426208"/>
                <a:gd name="connsiteY6" fmla="*/ 2747937 h 6199726"/>
                <a:gd name="connsiteX7" fmla="*/ 4553133 w 5426208"/>
                <a:gd name="connsiteY7" fmla="*/ 3267454 h 6199726"/>
                <a:gd name="connsiteX8" fmla="*/ 3745005 w 5426208"/>
                <a:gd name="connsiteY8" fmla="*/ 4101278 h 6199726"/>
                <a:gd name="connsiteX9" fmla="*/ 3798859 w 5426208"/>
                <a:gd name="connsiteY9" fmla="*/ 3549606 h 6199726"/>
                <a:gd name="connsiteX10" fmla="*/ 4150946 w 5426208"/>
                <a:gd name="connsiteY10" fmla="*/ 2009873 h 6199726"/>
                <a:gd name="connsiteX11" fmla="*/ 4285628 w 5426208"/>
                <a:gd name="connsiteY11" fmla="*/ 1302863 h 6199726"/>
                <a:gd name="connsiteX12" fmla="*/ 4313908 w 5426208"/>
                <a:gd name="connsiteY12" fmla="*/ 963498 h 6199726"/>
                <a:gd name="connsiteX13" fmla="*/ 4049958 w 5426208"/>
                <a:gd name="connsiteY13" fmla="*/ 1199168 h 6199726"/>
                <a:gd name="connsiteX14" fmla="*/ 3569191 w 5426208"/>
                <a:gd name="connsiteY14" fmla="*/ 1840191 h 6199726"/>
                <a:gd name="connsiteX15" fmla="*/ 3408935 w 5426208"/>
                <a:gd name="connsiteY15" fmla="*/ 2349238 h 6199726"/>
                <a:gd name="connsiteX16" fmla="*/ 3305110 w 5426208"/>
                <a:gd name="connsiteY16" fmla="*/ 3464374 h 6199726"/>
                <a:gd name="connsiteX17" fmla="*/ 3267533 w 5426208"/>
                <a:gd name="connsiteY17" fmla="*/ 4093197 h 6199726"/>
                <a:gd name="connsiteX18" fmla="*/ 3224446 w 5426208"/>
                <a:gd name="connsiteY18" fmla="*/ 3852295 h 6199726"/>
                <a:gd name="connsiteX19" fmla="*/ 3069570 w 5426208"/>
                <a:gd name="connsiteY19" fmla="*/ 3188224 h 6199726"/>
                <a:gd name="connsiteX20" fmla="*/ 2428547 w 5426208"/>
                <a:gd name="connsiteY20" fmla="*/ 1604521 h 6199726"/>
                <a:gd name="connsiteX21" fmla="*/ 2042048 w 5426208"/>
                <a:gd name="connsiteY21" fmla="*/ 680694 h 6199726"/>
                <a:gd name="connsiteX22" fmla="*/ 1976061 w 5426208"/>
                <a:gd name="connsiteY22" fmla="*/ 237634 h 6199726"/>
                <a:gd name="connsiteX23" fmla="*/ 1853512 w 5426208"/>
                <a:gd name="connsiteY23" fmla="*/ 1964 h 6199726"/>
                <a:gd name="connsiteX24" fmla="*/ 1674403 w 5426208"/>
                <a:gd name="connsiteY24" fmla="*/ 360183 h 6199726"/>
                <a:gd name="connsiteX25" fmla="*/ 1504721 w 5426208"/>
                <a:gd name="connsiteY25" fmla="*/ 1415985 h 6199726"/>
                <a:gd name="connsiteX26" fmla="*/ 1919500 w 5426208"/>
                <a:gd name="connsiteY26" fmla="*/ 2745164 h 6199726"/>
                <a:gd name="connsiteX27" fmla="*/ 2525505 w 5426208"/>
                <a:gd name="connsiteY27" fmla="*/ 3885807 h 6199726"/>
                <a:gd name="connsiteX28" fmla="*/ 2343706 w 5426208"/>
                <a:gd name="connsiteY28" fmla="*/ 3734978 h 6199726"/>
                <a:gd name="connsiteX29" fmla="*/ 1259624 w 5426208"/>
                <a:gd name="connsiteY29" fmla="*/ 2566055 h 6199726"/>
                <a:gd name="connsiteX30" fmla="*/ 760003 w 5426208"/>
                <a:gd name="connsiteY30" fmla="*/ 2019300 h 6199726"/>
                <a:gd name="connsiteX31" fmla="*/ 213248 w 5426208"/>
                <a:gd name="connsiteY31" fmla="*/ 1510253 h 6199726"/>
                <a:gd name="connsiteX32" fmla="*/ 213248 w 5426208"/>
                <a:gd name="connsiteY32" fmla="*/ 1642228 h 6199726"/>
                <a:gd name="connsiteX33" fmla="*/ 694015 w 5426208"/>
                <a:gd name="connsiteY33" fmla="*/ 2980834 h 6199726"/>
                <a:gd name="connsiteX34" fmla="*/ 1287904 w 5426208"/>
                <a:gd name="connsiteY34" fmla="*/ 4102624 h 6199726"/>
                <a:gd name="connsiteX35" fmla="*/ 2042048 w 5426208"/>
                <a:gd name="connsiteY35" fmla="*/ 4715366 h 6199726"/>
                <a:gd name="connsiteX36" fmla="*/ 2771689 w 5426208"/>
                <a:gd name="connsiteY36" fmla="*/ 5012089 h 6199726"/>
                <a:gd name="connsiteX37" fmla="*/ 2315426 w 5426208"/>
                <a:gd name="connsiteY37" fmla="*/ 5092438 h 6199726"/>
                <a:gd name="connsiteX38" fmla="*/ 1495294 w 5426208"/>
                <a:gd name="connsiteY38" fmla="*/ 4922756 h 6199726"/>
                <a:gd name="connsiteX39" fmla="*/ 760003 w 5426208"/>
                <a:gd name="connsiteY39" fmla="*/ 4187465 h 6199726"/>
                <a:gd name="connsiteX40" fmla="*/ 260382 w 5426208"/>
                <a:gd name="connsiteY40" fmla="*/ 3291919 h 6199726"/>
                <a:gd name="connsiteX41" fmla="*/ 5859 w 5426208"/>
                <a:gd name="connsiteY41" fmla="*/ 2924273 h 6199726"/>
                <a:gd name="connsiteX42" fmla="*/ 109554 w 5426208"/>
                <a:gd name="connsiteY42" fmla="*/ 3518162 h 6199726"/>
                <a:gd name="connsiteX43" fmla="*/ 420638 w 5426208"/>
                <a:gd name="connsiteY43" fmla="*/ 4922756 h 6199726"/>
                <a:gd name="connsiteX44" fmla="*/ 910832 w 5426208"/>
                <a:gd name="connsiteY44" fmla="*/ 5544925 h 6199726"/>
                <a:gd name="connsiteX45" fmla="*/ 1523574 w 5426208"/>
                <a:gd name="connsiteY45" fmla="*/ 5761741 h 6199726"/>
                <a:gd name="connsiteX46" fmla="*/ 2336968 w 5426208"/>
                <a:gd name="connsiteY46" fmla="*/ 5729895 h 6199726"/>
                <a:gd name="connsiteX47" fmla="*/ 3483886 w 5426208"/>
                <a:gd name="connsiteY47" fmla="*/ 5540090 h 6199726"/>
                <a:gd name="connsiteX48" fmla="*/ 3704096 w 5426208"/>
                <a:gd name="connsiteY48" fmla="*/ 5581363 h 6199726"/>
                <a:gd name="connsiteX49" fmla="*/ 3506134 w 5426208"/>
                <a:gd name="connsiteY49" fmla="*/ 6199726 h 6199726"/>
                <a:gd name="connsiteX0" fmla="*/ 4469964 w 5426208"/>
                <a:gd name="connsiteY0" fmla="*/ 6067991 h 6199726"/>
                <a:gd name="connsiteX1" fmla="*/ 4204745 w 5426208"/>
                <a:gd name="connsiteY1" fmla="*/ 5516795 h 6199726"/>
                <a:gd name="connsiteX2" fmla="*/ 4281733 w 5426208"/>
                <a:gd name="connsiteY2" fmla="*/ 5237444 h 6199726"/>
                <a:gd name="connsiteX3" fmla="*/ 4631881 w 5426208"/>
                <a:gd name="connsiteY3" fmla="*/ 4847191 h 6199726"/>
                <a:gd name="connsiteX4" fmla="*/ 5058626 w 5426208"/>
                <a:gd name="connsiteY4" fmla="*/ 3800966 h 6199726"/>
                <a:gd name="connsiteX5" fmla="*/ 5416844 w 5426208"/>
                <a:gd name="connsiteY5" fmla="*/ 2735737 h 6199726"/>
                <a:gd name="connsiteX6" fmla="*/ 5253752 w 5426208"/>
                <a:gd name="connsiteY6" fmla="*/ 2747937 h 6199726"/>
                <a:gd name="connsiteX7" fmla="*/ 4553133 w 5426208"/>
                <a:gd name="connsiteY7" fmla="*/ 3267454 h 6199726"/>
                <a:gd name="connsiteX8" fmla="*/ 3745005 w 5426208"/>
                <a:gd name="connsiteY8" fmla="*/ 4101278 h 6199726"/>
                <a:gd name="connsiteX9" fmla="*/ 3798859 w 5426208"/>
                <a:gd name="connsiteY9" fmla="*/ 3549606 h 6199726"/>
                <a:gd name="connsiteX10" fmla="*/ 4150946 w 5426208"/>
                <a:gd name="connsiteY10" fmla="*/ 2009873 h 6199726"/>
                <a:gd name="connsiteX11" fmla="*/ 4285628 w 5426208"/>
                <a:gd name="connsiteY11" fmla="*/ 1302863 h 6199726"/>
                <a:gd name="connsiteX12" fmla="*/ 4313908 w 5426208"/>
                <a:gd name="connsiteY12" fmla="*/ 963498 h 6199726"/>
                <a:gd name="connsiteX13" fmla="*/ 4049958 w 5426208"/>
                <a:gd name="connsiteY13" fmla="*/ 1199168 h 6199726"/>
                <a:gd name="connsiteX14" fmla="*/ 3569191 w 5426208"/>
                <a:gd name="connsiteY14" fmla="*/ 1840191 h 6199726"/>
                <a:gd name="connsiteX15" fmla="*/ 3408935 w 5426208"/>
                <a:gd name="connsiteY15" fmla="*/ 2349238 h 6199726"/>
                <a:gd name="connsiteX16" fmla="*/ 3355734 w 5426208"/>
                <a:gd name="connsiteY16" fmla="*/ 3467538 h 6199726"/>
                <a:gd name="connsiteX17" fmla="*/ 3267533 w 5426208"/>
                <a:gd name="connsiteY17" fmla="*/ 4093197 h 6199726"/>
                <a:gd name="connsiteX18" fmla="*/ 3224446 w 5426208"/>
                <a:gd name="connsiteY18" fmla="*/ 3852295 h 6199726"/>
                <a:gd name="connsiteX19" fmla="*/ 3069570 w 5426208"/>
                <a:gd name="connsiteY19" fmla="*/ 3188224 h 6199726"/>
                <a:gd name="connsiteX20" fmla="*/ 2428547 w 5426208"/>
                <a:gd name="connsiteY20" fmla="*/ 1604521 h 6199726"/>
                <a:gd name="connsiteX21" fmla="*/ 2042048 w 5426208"/>
                <a:gd name="connsiteY21" fmla="*/ 680694 h 6199726"/>
                <a:gd name="connsiteX22" fmla="*/ 1976061 w 5426208"/>
                <a:gd name="connsiteY22" fmla="*/ 237634 h 6199726"/>
                <a:gd name="connsiteX23" fmla="*/ 1853512 w 5426208"/>
                <a:gd name="connsiteY23" fmla="*/ 1964 h 6199726"/>
                <a:gd name="connsiteX24" fmla="*/ 1674403 w 5426208"/>
                <a:gd name="connsiteY24" fmla="*/ 360183 h 6199726"/>
                <a:gd name="connsiteX25" fmla="*/ 1504721 w 5426208"/>
                <a:gd name="connsiteY25" fmla="*/ 1415985 h 6199726"/>
                <a:gd name="connsiteX26" fmla="*/ 1919500 w 5426208"/>
                <a:gd name="connsiteY26" fmla="*/ 2745164 h 6199726"/>
                <a:gd name="connsiteX27" fmla="*/ 2525505 w 5426208"/>
                <a:gd name="connsiteY27" fmla="*/ 3885807 h 6199726"/>
                <a:gd name="connsiteX28" fmla="*/ 2343706 w 5426208"/>
                <a:gd name="connsiteY28" fmla="*/ 3734978 h 6199726"/>
                <a:gd name="connsiteX29" fmla="*/ 1259624 w 5426208"/>
                <a:gd name="connsiteY29" fmla="*/ 2566055 h 6199726"/>
                <a:gd name="connsiteX30" fmla="*/ 760003 w 5426208"/>
                <a:gd name="connsiteY30" fmla="*/ 2019300 h 6199726"/>
                <a:gd name="connsiteX31" fmla="*/ 213248 w 5426208"/>
                <a:gd name="connsiteY31" fmla="*/ 1510253 h 6199726"/>
                <a:gd name="connsiteX32" fmla="*/ 213248 w 5426208"/>
                <a:gd name="connsiteY32" fmla="*/ 1642228 h 6199726"/>
                <a:gd name="connsiteX33" fmla="*/ 694015 w 5426208"/>
                <a:gd name="connsiteY33" fmla="*/ 2980834 h 6199726"/>
                <a:gd name="connsiteX34" fmla="*/ 1287904 w 5426208"/>
                <a:gd name="connsiteY34" fmla="*/ 4102624 h 6199726"/>
                <a:gd name="connsiteX35" fmla="*/ 2042048 w 5426208"/>
                <a:gd name="connsiteY35" fmla="*/ 4715366 h 6199726"/>
                <a:gd name="connsiteX36" fmla="*/ 2771689 w 5426208"/>
                <a:gd name="connsiteY36" fmla="*/ 5012089 h 6199726"/>
                <a:gd name="connsiteX37" fmla="*/ 2315426 w 5426208"/>
                <a:gd name="connsiteY37" fmla="*/ 5092438 h 6199726"/>
                <a:gd name="connsiteX38" fmla="*/ 1495294 w 5426208"/>
                <a:gd name="connsiteY38" fmla="*/ 4922756 h 6199726"/>
                <a:gd name="connsiteX39" fmla="*/ 760003 w 5426208"/>
                <a:gd name="connsiteY39" fmla="*/ 4187465 h 6199726"/>
                <a:gd name="connsiteX40" fmla="*/ 260382 w 5426208"/>
                <a:gd name="connsiteY40" fmla="*/ 3291919 h 6199726"/>
                <a:gd name="connsiteX41" fmla="*/ 5859 w 5426208"/>
                <a:gd name="connsiteY41" fmla="*/ 2924273 h 6199726"/>
                <a:gd name="connsiteX42" fmla="*/ 109554 w 5426208"/>
                <a:gd name="connsiteY42" fmla="*/ 3518162 h 6199726"/>
                <a:gd name="connsiteX43" fmla="*/ 420638 w 5426208"/>
                <a:gd name="connsiteY43" fmla="*/ 4922756 h 6199726"/>
                <a:gd name="connsiteX44" fmla="*/ 910832 w 5426208"/>
                <a:gd name="connsiteY44" fmla="*/ 5544925 h 6199726"/>
                <a:gd name="connsiteX45" fmla="*/ 1523574 w 5426208"/>
                <a:gd name="connsiteY45" fmla="*/ 5761741 h 6199726"/>
                <a:gd name="connsiteX46" fmla="*/ 2336968 w 5426208"/>
                <a:gd name="connsiteY46" fmla="*/ 5729895 h 6199726"/>
                <a:gd name="connsiteX47" fmla="*/ 3483886 w 5426208"/>
                <a:gd name="connsiteY47" fmla="*/ 5540090 h 6199726"/>
                <a:gd name="connsiteX48" fmla="*/ 3704096 w 5426208"/>
                <a:gd name="connsiteY48" fmla="*/ 5581363 h 6199726"/>
                <a:gd name="connsiteX49" fmla="*/ 3506134 w 5426208"/>
                <a:gd name="connsiteY49" fmla="*/ 6199726 h 6199726"/>
                <a:gd name="connsiteX0" fmla="*/ 4469964 w 5426208"/>
                <a:gd name="connsiteY0" fmla="*/ 6067991 h 6199726"/>
                <a:gd name="connsiteX1" fmla="*/ 4204745 w 5426208"/>
                <a:gd name="connsiteY1" fmla="*/ 5516795 h 6199726"/>
                <a:gd name="connsiteX2" fmla="*/ 4281733 w 5426208"/>
                <a:gd name="connsiteY2" fmla="*/ 5237444 h 6199726"/>
                <a:gd name="connsiteX3" fmla="*/ 4631881 w 5426208"/>
                <a:gd name="connsiteY3" fmla="*/ 4847191 h 6199726"/>
                <a:gd name="connsiteX4" fmla="*/ 5058626 w 5426208"/>
                <a:gd name="connsiteY4" fmla="*/ 3800966 h 6199726"/>
                <a:gd name="connsiteX5" fmla="*/ 5416844 w 5426208"/>
                <a:gd name="connsiteY5" fmla="*/ 2735737 h 6199726"/>
                <a:gd name="connsiteX6" fmla="*/ 5253752 w 5426208"/>
                <a:gd name="connsiteY6" fmla="*/ 2747937 h 6199726"/>
                <a:gd name="connsiteX7" fmla="*/ 4553133 w 5426208"/>
                <a:gd name="connsiteY7" fmla="*/ 3267454 h 6199726"/>
                <a:gd name="connsiteX8" fmla="*/ 3745005 w 5426208"/>
                <a:gd name="connsiteY8" fmla="*/ 4101278 h 6199726"/>
                <a:gd name="connsiteX9" fmla="*/ 3798859 w 5426208"/>
                <a:gd name="connsiteY9" fmla="*/ 3549606 h 6199726"/>
                <a:gd name="connsiteX10" fmla="*/ 4150946 w 5426208"/>
                <a:gd name="connsiteY10" fmla="*/ 2009873 h 6199726"/>
                <a:gd name="connsiteX11" fmla="*/ 4285628 w 5426208"/>
                <a:gd name="connsiteY11" fmla="*/ 1302863 h 6199726"/>
                <a:gd name="connsiteX12" fmla="*/ 4313908 w 5426208"/>
                <a:gd name="connsiteY12" fmla="*/ 963498 h 6199726"/>
                <a:gd name="connsiteX13" fmla="*/ 4049958 w 5426208"/>
                <a:gd name="connsiteY13" fmla="*/ 1199168 h 6199726"/>
                <a:gd name="connsiteX14" fmla="*/ 3569191 w 5426208"/>
                <a:gd name="connsiteY14" fmla="*/ 1840191 h 6199726"/>
                <a:gd name="connsiteX15" fmla="*/ 3408935 w 5426208"/>
                <a:gd name="connsiteY15" fmla="*/ 2349238 h 6199726"/>
                <a:gd name="connsiteX16" fmla="*/ 3355734 w 5426208"/>
                <a:gd name="connsiteY16" fmla="*/ 3467538 h 6199726"/>
                <a:gd name="connsiteX17" fmla="*/ 3292845 w 5426208"/>
                <a:gd name="connsiteY17" fmla="*/ 4093197 h 6199726"/>
                <a:gd name="connsiteX18" fmla="*/ 3224446 w 5426208"/>
                <a:gd name="connsiteY18" fmla="*/ 3852295 h 6199726"/>
                <a:gd name="connsiteX19" fmla="*/ 3069570 w 5426208"/>
                <a:gd name="connsiteY19" fmla="*/ 3188224 h 6199726"/>
                <a:gd name="connsiteX20" fmla="*/ 2428547 w 5426208"/>
                <a:gd name="connsiteY20" fmla="*/ 1604521 h 6199726"/>
                <a:gd name="connsiteX21" fmla="*/ 2042048 w 5426208"/>
                <a:gd name="connsiteY21" fmla="*/ 680694 h 6199726"/>
                <a:gd name="connsiteX22" fmla="*/ 1976061 w 5426208"/>
                <a:gd name="connsiteY22" fmla="*/ 237634 h 6199726"/>
                <a:gd name="connsiteX23" fmla="*/ 1853512 w 5426208"/>
                <a:gd name="connsiteY23" fmla="*/ 1964 h 6199726"/>
                <a:gd name="connsiteX24" fmla="*/ 1674403 w 5426208"/>
                <a:gd name="connsiteY24" fmla="*/ 360183 h 6199726"/>
                <a:gd name="connsiteX25" fmla="*/ 1504721 w 5426208"/>
                <a:gd name="connsiteY25" fmla="*/ 1415985 h 6199726"/>
                <a:gd name="connsiteX26" fmla="*/ 1919500 w 5426208"/>
                <a:gd name="connsiteY26" fmla="*/ 2745164 h 6199726"/>
                <a:gd name="connsiteX27" fmla="*/ 2525505 w 5426208"/>
                <a:gd name="connsiteY27" fmla="*/ 3885807 h 6199726"/>
                <a:gd name="connsiteX28" fmla="*/ 2343706 w 5426208"/>
                <a:gd name="connsiteY28" fmla="*/ 3734978 h 6199726"/>
                <a:gd name="connsiteX29" fmla="*/ 1259624 w 5426208"/>
                <a:gd name="connsiteY29" fmla="*/ 2566055 h 6199726"/>
                <a:gd name="connsiteX30" fmla="*/ 760003 w 5426208"/>
                <a:gd name="connsiteY30" fmla="*/ 2019300 h 6199726"/>
                <a:gd name="connsiteX31" fmla="*/ 213248 w 5426208"/>
                <a:gd name="connsiteY31" fmla="*/ 1510253 h 6199726"/>
                <a:gd name="connsiteX32" fmla="*/ 213248 w 5426208"/>
                <a:gd name="connsiteY32" fmla="*/ 1642228 h 6199726"/>
                <a:gd name="connsiteX33" fmla="*/ 694015 w 5426208"/>
                <a:gd name="connsiteY33" fmla="*/ 2980834 h 6199726"/>
                <a:gd name="connsiteX34" fmla="*/ 1287904 w 5426208"/>
                <a:gd name="connsiteY34" fmla="*/ 4102624 h 6199726"/>
                <a:gd name="connsiteX35" fmla="*/ 2042048 w 5426208"/>
                <a:gd name="connsiteY35" fmla="*/ 4715366 h 6199726"/>
                <a:gd name="connsiteX36" fmla="*/ 2771689 w 5426208"/>
                <a:gd name="connsiteY36" fmla="*/ 5012089 h 6199726"/>
                <a:gd name="connsiteX37" fmla="*/ 2315426 w 5426208"/>
                <a:gd name="connsiteY37" fmla="*/ 5092438 h 6199726"/>
                <a:gd name="connsiteX38" fmla="*/ 1495294 w 5426208"/>
                <a:gd name="connsiteY38" fmla="*/ 4922756 h 6199726"/>
                <a:gd name="connsiteX39" fmla="*/ 760003 w 5426208"/>
                <a:gd name="connsiteY39" fmla="*/ 4187465 h 6199726"/>
                <a:gd name="connsiteX40" fmla="*/ 260382 w 5426208"/>
                <a:gd name="connsiteY40" fmla="*/ 3291919 h 6199726"/>
                <a:gd name="connsiteX41" fmla="*/ 5859 w 5426208"/>
                <a:gd name="connsiteY41" fmla="*/ 2924273 h 6199726"/>
                <a:gd name="connsiteX42" fmla="*/ 109554 w 5426208"/>
                <a:gd name="connsiteY42" fmla="*/ 3518162 h 6199726"/>
                <a:gd name="connsiteX43" fmla="*/ 420638 w 5426208"/>
                <a:gd name="connsiteY43" fmla="*/ 4922756 h 6199726"/>
                <a:gd name="connsiteX44" fmla="*/ 910832 w 5426208"/>
                <a:gd name="connsiteY44" fmla="*/ 5544925 h 6199726"/>
                <a:gd name="connsiteX45" fmla="*/ 1523574 w 5426208"/>
                <a:gd name="connsiteY45" fmla="*/ 5761741 h 6199726"/>
                <a:gd name="connsiteX46" fmla="*/ 2336968 w 5426208"/>
                <a:gd name="connsiteY46" fmla="*/ 5729895 h 6199726"/>
                <a:gd name="connsiteX47" fmla="*/ 3483886 w 5426208"/>
                <a:gd name="connsiteY47" fmla="*/ 5540090 h 6199726"/>
                <a:gd name="connsiteX48" fmla="*/ 3704096 w 5426208"/>
                <a:gd name="connsiteY48" fmla="*/ 5581363 h 6199726"/>
                <a:gd name="connsiteX49" fmla="*/ 3506134 w 5426208"/>
                <a:gd name="connsiteY49" fmla="*/ 6199726 h 6199726"/>
                <a:gd name="connsiteX0" fmla="*/ 4469964 w 5426208"/>
                <a:gd name="connsiteY0" fmla="*/ 6067991 h 6199726"/>
                <a:gd name="connsiteX1" fmla="*/ 4204745 w 5426208"/>
                <a:gd name="connsiteY1" fmla="*/ 5516795 h 6199726"/>
                <a:gd name="connsiteX2" fmla="*/ 4281733 w 5426208"/>
                <a:gd name="connsiteY2" fmla="*/ 5237444 h 6199726"/>
                <a:gd name="connsiteX3" fmla="*/ 4631881 w 5426208"/>
                <a:gd name="connsiteY3" fmla="*/ 4847191 h 6199726"/>
                <a:gd name="connsiteX4" fmla="*/ 5058626 w 5426208"/>
                <a:gd name="connsiteY4" fmla="*/ 3800966 h 6199726"/>
                <a:gd name="connsiteX5" fmla="*/ 5416844 w 5426208"/>
                <a:gd name="connsiteY5" fmla="*/ 2735737 h 6199726"/>
                <a:gd name="connsiteX6" fmla="*/ 5253752 w 5426208"/>
                <a:gd name="connsiteY6" fmla="*/ 2747937 h 6199726"/>
                <a:gd name="connsiteX7" fmla="*/ 4553133 w 5426208"/>
                <a:gd name="connsiteY7" fmla="*/ 3267454 h 6199726"/>
                <a:gd name="connsiteX8" fmla="*/ 3745005 w 5426208"/>
                <a:gd name="connsiteY8" fmla="*/ 4101278 h 6199726"/>
                <a:gd name="connsiteX9" fmla="*/ 3798859 w 5426208"/>
                <a:gd name="connsiteY9" fmla="*/ 3549606 h 6199726"/>
                <a:gd name="connsiteX10" fmla="*/ 4150946 w 5426208"/>
                <a:gd name="connsiteY10" fmla="*/ 2009873 h 6199726"/>
                <a:gd name="connsiteX11" fmla="*/ 4285628 w 5426208"/>
                <a:gd name="connsiteY11" fmla="*/ 1302863 h 6199726"/>
                <a:gd name="connsiteX12" fmla="*/ 4313908 w 5426208"/>
                <a:gd name="connsiteY12" fmla="*/ 963498 h 6199726"/>
                <a:gd name="connsiteX13" fmla="*/ 4049958 w 5426208"/>
                <a:gd name="connsiteY13" fmla="*/ 1199168 h 6199726"/>
                <a:gd name="connsiteX14" fmla="*/ 3569191 w 5426208"/>
                <a:gd name="connsiteY14" fmla="*/ 1840191 h 6199726"/>
                <a:gd name="connsiteX15" fmla="*/ 3408935 w 5426208"/>
                <a:gd name="connsiteY15" fmla="*/ 2349238 h 6199726"/>
                <a:gd name="connsiteX16" fmla="*/ 3355734 w 5426208"/>
                <a:gd name="connsiteY16" fmla="*/ 3467538 h 6199726"/>
                <a:gd name="connsiteX17" fmla="*/ 3292845 w 5426208"/>
                <a:gd name="connsiteY17" fmla="*/ 4093197 h 6199726"/>
                <a:gd name="connsiteX18" fmla="*/ 3224446 w 5426208"/>
                <a:gd name="connsiteY18" fmla="*/ 3852295 h 6199726"/>
                <a:gd name="connsiteX19" fmla="*/ 3006290 w 5426208"/>
                <a:gd name="connsiteY19" fmla="*/ 2973071 h 6199726"/>
                <a:gd name="connsiteX20" fmla="*/ 2428547 w 5426208"/>
                <a:gd name="connsiteY20" fmla="*/ 1604521 h 6199726"/>
                <a:gd name="connsiteX21" fmla="*/ 2042048 w 5426208"/>
                <a:gd name="connsiteY21" fmla="*/ 680694 h 6199726"/>
                <a:gd name="connsiteX22" fmla="*/ 1976061 w 5426208"/>
                <a:gd name="connsiteY22" fmla="*/ 237634 h 6199726"/>
                <a:gd name="connsiteX23" fmla="*/ 1853512 w 5426208"/>
                <a:gd name="connsiteY23" fmla="*/ 1964 h 6199726"/>
                <a:gd name="connsiteX24" fmla="*/ 1674403 w 5426208"/>
                <a:gd name="connsiteY24" fmla="*/ 360183 h 6199726"/>
                <a:gd name="connsiteX25" fmla="*/ 1504721 w 5426208"/>
                <a:gd name="connsiteY25" fmla="*/ 1415985 h 6199726"/>
                <a:gd name="connsiteX26" fmla="*/ 1919500 w 5426208"/>
                <a:gd name="connsiteY26" fmla="*/ 2745164 h 6199726"/>
                <a:gd name="connsiteX27" fmla="*/ 2525505 w 5426208"/>
                <a:gd name="connsiteY27" fmla="*/ 3885807 h 6199726"/>
                <a:gd name="connsiteX28" fmla="*/ 2343706 w 5426208"/>
                <a:gd name="connsiteY28" fmla="*/ 3734978 h 6199726"/>
                <a:gd name="connsiteX29" fmla="*/ 1259624 w 5426208"/>
                <a:gd name="connsiteY29" fmla="*/ 2566055 h 6199726"/>
                <a:gd name="connsiteX30" fmla="*/ 760003 w 5426208"/>
                <a:gd name="connsiteY30" fmla="*/ 2019300 h 6199726"/>
                <a:gd name="connsiteX31" fmla="*/ 213248 w 5426208"/>
                <a:gd name="connsiteY31" fmla="*/ 1510253 h 6199726"/>
                <a:gd name="connsiteX32" fmla="*/ 213248 w 5426208"/>
                <a:gd name="connsiteY32" fmla="*/ 1642228 h 6199726"/>
                <a:gd name="connsiteX33" fmla="*/ 694015 w 5426208"/>
                <a:gd name="connsiteY33" fmla="*/ 2980834 h 6199726"/>
                <a:gd name="connsiteX34" fmla="*/ 1287904 w 5426208"/>
                <a:gd name="connsiteY34" fmla="*/ 4102624 h 6199726"/>
                <a:gd name="connsiteX35" fmla="*/ 2042048 w 5426208"/>
                <a:gd name="connsiteY35" fmla="*/ 4715366 h 6199726"/>
                <a:gd name="connsiteX36" fmla="*/ 2771689 w 5426208"/>
                <a:gd name="connsiteY36" fmla="*/ 5012089 h 6199726"/>
                <a:gd name="connsiteX37" fmla="*/ 2315426 w 5426208"/>
                <a:gd name="connsiteY37" fmla="*/ 5092438 h 6199726"/>
                <a:gd name="connsiteX38" fmla="*/ 1495294 w 5426208"/>
                <a:gd name="connsiteY38" fmla="*/ 4922756 h 6199726"/>
                <a:gd name="connsiteX39" fmla="*/ 760003 w 5426208"/>
                <a:gd name="connsiteY39" fmla="*/ 4187465 h 6199726"/>
                <a:gd name="connsiteX40" fmla="*/ 260382 w 5426208"/>
                <a:gd name="connsiteY40" fmla="*/ 3291919 h 6199726"/>
                <a:gd name="connsiteX41" fmla="*/ 5859 w 5426208"/>
                <a:gd name="connsiteY41" fmla="*/ 2924273 h 6199726"/>
                <a:gd name="connsiteX42" fmla="*/ 109554 w 5426208"/>
                <a:gd name="connsiteY42" fmla="*/ 3518162 h 6199726"/>
                <a:gd name="connsiteX43" fmla="*/ 420638 w 5426208"/>
                <a:gd name="connsiteY43" fmla="*/ 4922756 h 6199726"/>
                <a:gd name="connsiteX44" fmla="*/ 910832 w 5426208"/>
                <a:gd name="connsiteY44" fmla="*/ 5544925 h 6199726"/>
                <a:gd name="connsiteX45" fmla="*/ 1523574 w 5426208"/>
                <a:gd name="connsiteY45" fmla="*/ 5761741 h 6199726"/>
                <a:gd name="connsiteX46" fmla="*/ 2336968 w 5426208"/>
                <a:gd name="connsiteY46" fmla="*/ 5729895 h 6199726"/>
                <a:gd name="connsiteX47" fmla="*/ 3483886 w 5426208"/>
                <a:gd name="connsiteY47" fmla="*/ 5540090 h 6199726"/>
                <a:gd name="connsiteX48" fmla="*/ 3704096 w 5426208"/>
                <a:gd name="connsiteY48" fmla="*/ 5581363 h 6199726"/>
                <a:gd name="connsiteX49" fmla="*/ 3506134 w 5426208"/>
                <a:gd name="connsiteY49" fmla="*/ 6199726 h 6199726"/>
                <a:gd name="connsiteX0" fmla="*/ 4469964 w 5426208"/>
                <a:gd name="connsiteY0" fmla="*/ 6067991 h 6199726"/>
                <a:gd name="connsiteX1" fmla="*/ 4204745 w 5426208"/>
                <a:gd name="connsiteY1" fmla="*/ 5516795 h 6199726"/>
                <a:gd name="connsiteX2" fmla="*/ 4281733 w 5426208"/>
                <a:gd name="connsiteY2" fmla="*/ 5237444 h 6199726"/>
                <a:gd name="connsiteX3" fmla="*/ 4631881 w 5426208"/>
                <a:gd name="connsiteY3" fmla="*/ 4847191 h 6199726"/>
                <a:gd name="connsiteX4" fmla="*/ 5058626 w 5426208"/>
                <a:gd name="connsiteY4" fmla="*/ 3800966 h 6199726"/>
                <a:gd name="connsiteX5" fmla="*/ 5416844 w 5426208"/>
                <a:gd name="connsiteY5" fmla="*/ 2735737 h 6199726"/>
                <a:gd name="connsiteX6" fmla="*/ 5253752 w 5426208"/>
                <a:gd name="connsiteY6" fmla="*/ 2747937 h 6199726"/>
                <a:gd name="connsiteX7" fmla="*/ 4553133 w 5426208"/>
                <a:gd name="connsiteY7" fmla="*/ 3267454 h 6199726"/>
                <a:gd name="connsiteX8" fmla="*/ 3745005 w 5426208"/>
                <a:gd name="connsiteY8" fmla="*/ 4101278 h 6199726"/>
                <a:gd name="connsiteX9" fmla="*/ 3798859 w 5426208"/>
                <a:gd name="connsiteY9" fmla="*/ 3549606 h 6199726"/>
                <a:gd name="connsiteX10" fmla="*/ 4150946 w 5426208"/>
                <a:gd name="connsiteY10" fmla="*/ 2009873 h 6199726"/>
                <a:gd name="connsiteX11" fmla="*/ 4285628 w 5426208"/>
                <a:gd name="connsiteY11" fmla="*/ 1302863 h 6199726"/>
                <a:gd name="connsiteX12" fmla="*/ 4313908 w 5426208"/>
                <a:gd name="connsiteY12" fmla="*/ 963498 h 6199726"/>
                <a:gd name="connsiteX13" fmla="*/ 4049958 w 5426208"/>
                <a:gd name="connsiteY13" fmla="*/ 1199168 h 6199726"/>
                <a:gd name="connsiteX14" fmla="*/ 3569191 w 5426208"/>
                <a:gd name="connsiteY14" fmla="*/ 1840191 h 6199726"/>
                <a:gd name="connsiteX15" fmla="*/ 3408935 w 5426208"/>
                <a:gd name="connsiteY15" fmla="*/ 2349238 h 6199726"/>
                <a:gd name="connsiteX16" fmla="*/ 3355734 w 5426208"/>
                <a:gd name="connsiteY16" fmla="*/ 3467538 h 6199726"/>
                <a:gd name="connsiteX17" fmla="*/ 3292845 w 5426208"/>
                <a:gd name="connsiteY17" fmla="*/ 4093197 h 6199726"/>
                <a:gd name="connsiteX18" fmla="*/ 3192806 w 5426208"/>
                <a:gd name="connsiteY18" fmla="*/ 3842803 h 6199726"/>
                <a:gd name="connsiteX19" fmla="*/ 3006290 w 5426208"/>
                <a:gd name="connsiteY19" fmla="*/ 2973071 h 6199726"/>
                <a:gd name="connsiteX20" fmla="*/ 2428547 w 5426208"/>
                <a:gd name="connsiteY20" fmla="*/ 1604521 h 6199726"/>
                <a:gd name="connsiteX21" fmla="*/ 2042048 w 5426208"/>
                <a:gd name="connsiteY21" fmla="*/ 680694 h 6199726"/>
                <a:gd name="connsiteX22" fmla="*/ 1976061 w 5426208"/>
                <a:gd name="connsiteY22" fmla="*/ 237634 h 6199726"/>
                <a:gd name="connsiteX23" fmla="*/ 1853512 w 5426208"/>
                <a:gd name="connsiteY23" fmla="*/ 1964 h 6199726"/>
                <a:gd name="connsiteX24" fmla="*/ 1674403 w 5426208"/>
                <a:gd name="connsiteY24" fmla="*/ 360183 h 6199726"/>
                <a:gd name="connsiteX25" fmla="*/ 1504721 w 5426208"/>
                <a:gd name="connsiteY25" fmla="*/ 1415985 h 6199726"/>
                <a:gd name="connsiteX26" fmla="*/ 1919500 w 5426208"/>
                <a:gd name="connsiteY26" fmla="*/ 2745164 h 6199726"/>
                <a:gd name="connsiteX27" fmla="*/ 2525505 w 5426208"/>
                <a:gd name="connsiteY27" fmla="*/ 3885807 h 6199726"/>
                <a:gd name="connsiteX28" fmla="*/ 2343706 w 5426208"/>
                <a:gd name="connsiteY28" fmla="*/ 3734978 h 6199726"/>
                <a:gd name="connsiteX29" fmla="*/ 1259624 w 5426208"/>
                <a:gd name="connsiteY29" fmla="*/ 2566055 h 6199726"/>
                <a:gd name="connsiteX30" fmla="*/ 760003 w 5426208"/>
                <a:gd name="connsiteY30" fmla="*/ 2019300 h 6199726"/>
                <a:gd name="connsiteX31" fmla="*/ 213248 w 5426208"/>
                <a:gd name="connsiteY31" fmla="*/ 1510253 h 6199726"/>
                <a:gd name="connsiteX32" fmla="*/ 213248 w 5426208"/>
                <a:gd name="connsiteY32" fmla="*/ 1642228 h 6199726"/>
                <a:gd name="connsiteX33" fmla="*/ 694015 w 5426208"/>
                <a:gd name="connsiteY33" fmla="*/ 2980834 h 6199726"/>
                <a:gd name="connsiteX34" fmla="*/ 1287904 w 5426208"/>
                <a:gd name="connsiteY34" fmla="*/ 4102624 h 6199726"/>
                <a:gd name="connsiteX35" fmla="*/ 2042048 w 5426208"/>
                <a:gd name="connsiteY35" fmla="*/ 4715366 h 6199726"/>
                <a:gd name="connsiteX36" fmla="*/ 2771689 w 5426208"/>
                <a:gd name="connsiteY36" fmla="*/ 5012089 h 6199726"/>
                <a:gd name="connsiteX37" fmla="*/ 2315426 w 5426208"/>
                <a:gd name="connsiteY37" fmla="*/ 5092438 h 6199726"/>
                <a:gd name="connsiteX38" fmla="*/ 1495294 w 5426208"/>
                <a:gd name="connsiteY38" fmla="*/ 4922756 h 6199726"/>
                <a:gd name="connsiteX39" fmla="*/ 760003 w 5426208"/>
                <a:gd name="connsiteY39" fmla="*/ 4187465 h 6199726"/>
                <a:gd name="connsiteX40" fmla="*/ 260382 w 5426208"/>
                <a:gd name="connsiteY40" fmla="*/ 3291919 h 6199726"/>
                <a:gd name="connsiteX41" fmla="*/ 5859 w 5426208"/>
                <a:gd name="connsiteY41" fmla="*/ 2924273 h 6199726"/>
                <a:gd name="connsiteX42" fmla="*/ 109554 w 5426208"/>
                <a:gd name="connsiteY42" fmla="*/ 3518162 h 6199726"/>
                <a:gd name="connsiteX43" fmla="*/ 420638 w 5426208"/>
                <a:gd name="connsiteY43" fmla="*/ 4922756 h 6199726"/>
                <a:gd name="connsiteX44" fmla="*/ 910832 w 5426208"/>
                <a:gd name="connsiteY44" fmla="*/ 5544925 h 6199726"/>
                <a:gd name="connsiteX45" fmla="*/ 1523574 w 5426208"/>
                <a:gd name="connsiteY45" fmla="*/ 5761741 h 6199726"/>
                <a:gd name="connsiteX46" fmla="*/ 2336968 w 5426208"/>
                <a:gd name="connsiteY46" fmla="*/ 5729895 h 6199726"/>
                <a:gd name="connsiteX47" fmla="*/ 3483886 w 5426208"/>
                <a:gd name="connsiteY47" fmla="*/ 5540090 h 6199726"/>
                <a:gd name="connsiteX48" fmla="*/ 3704096 w 5426208"/>
                <a:gd name="connsiteY48" fmla="*/ 5581363 h 6199726"/>
                <a:gd name="connsiteX49" fmla="*/ 3506134 w 5426208"/>
                <a:gd name="connsiteY49" fmla="*/ 6199726 h 6199726"/>
                <a:gd name="connsiteX0" fmla="*/ 4469964 w 5426208"/>
                <a:gd name="connsiteY0" fmla="*/ 6067991 h 6199726"/>
                <a:gd name="connsiteX1" fmla="*/ 4204745 w 5426208"/>
                <a:gd name="connsiteY1" fmla="*/ 5516795 h 6199726"/>
                <a:gd name="connsiteX2" fmla="*/ 4281733 w 5426208"/>
                <a:gd name="connsiteY2" fmla="*/ 5237444 h 6199726"/>
                <a:gd name="connsiteX3" fmla="*/ 4631881 w 5426208"/>
                <a:gd name="connsiteY3" fmla="*/ 4847191 h 6199726"/>
                <a:gd name="connsiteX4" fmla="*/ 5058626 w 5426208"/>
                <a:gd name="connsiteY4" fmla="*/ 3800966 h 6199726"/>
                <a:gd name="connsiteX5" fmla="*/ 5416844 w 5426208"/>
                <a:gd name="connsiteY5" fmla="*/ 2735737 h 6199726"/>
                <a:gd name="connsiteX6" fmla="*/ 5253752 w 5426208"/>
                <a:gd name="connsiteY6" fmla="*/ 2747937 h 6199726"/>
                <a:gd name="connsiteX7" fmla="*/ 4553133 w 5426208"/>
                <a:gd name="connsiteY7" fmla="*/ 3267454 h 6199726"/>
                <a:gd name="connsiteX8" fmla="*/ 3745005 w 5426208"/>
                <a:gd name="connsiteY8" fmla="*/ 4101278 h 6199726"/>
                <a:gd name="connsiteX9" fmla="*/ 3798859 w 5426208"/>
                <a:gd name="connsiteY9" fmla="*/ 3549606 h 6199726"/>
                <a:gd name="connsiteX10" fmla="*/ 4150946 w 5426208"/>
                <a:gd name="connsiteY10" fmla="*/ 2009873 h 6199726"/>
                <a:gd name="connsiteX11" fmla="*/ 4285628 w 5426208"/>
                <a:gd name="connsiteY11" fmla="*/ 1302863 h 6199726"/>
                <a:gd name="connsiteX12" fmla="*/ 4313908 w 5426208"/>
                <a:gd name="connsiteY12" fmla="*/ 963498 h 6199726"/>
                <a:gd name="connsiteX13" fmla="*/ 4049958 w 5426208"/>
                <a:gd name="connsiteY13" fmla="*/ 1199168 h 6199726"/>
                <a:gd name="connsiteX14" fmla="*/ 3569191 w 5426208"/>
                <a:gd name="connsiteY14" fmla="*/ 1840191 h 6199726"/>
                <a:gd name="connsiteX15" fmla="*/ 3408935 w 5426208"/>
                <a:gd name="connsiteY15" fmla="*/ 2349238 h 6199726"/>
                <a:gd name="connsiteX16" fmla="*/ 3355734 w 5426208"/>
                <a:gd name="connsiteY16" fmla="*/ 3467538 h 6199726"/>
                <a:gd name="connsiteX17" fmla="*/ 3292845 w 5426208"/>
                <a:gd name="connsiteY17" fmla="*/ 4093197 h 6199726"/>
                <a:gd name="connsiteX18" fmla="*/ 3192806 w 5426208"/>
                <a:gd name="connsiteY18" fmla="*/ 3842803 h 6199726"/>
                <a:gd name="connsiteX19" fmla="*/ 3006290 w 5426208"/>
                <a:gd name="connsiteY19" fmla="*/ 2973071 h 6199726"/>
                <a:gd name="connsiteX20" fmla="*/ 2428547 w 5426208"/>
                <a:gd name="connsiteY20" fmla="*/ 1604521 h 6199726"/>
                <a:gd name="connsiteX21" fmla="*/ 2042048 w 5426208"/>
                <a:gd name="connsiteY21" fmla="*/ 680694 h 6199726"/>
                <a:gd name="connsiteX22" fmla="*/ 1976061 w 5426208"/>
                <a:gd name="connsiteY22" fmla="*/ 237634 h 6199726"/>
                <a:gd name="connsiteX23" fmla="*/ 1853512 w 5426208"/>
                <a:gd name="connsiteY23" fmla="*/ 1964 h 6199726"/>
                <a:gd name="connsiteX24" fmla="*/ 1674403 w 5426208"/>
                <a:gd name="connsiteY24" fmla="*/ 360183 h 6199726"/>
                <a:gd name="connsiteX25" fmla="*/ 1504721 w 5426208"/>
                <a:gd name="connsiteY25" fmla="*/ 1415985 h 6199726"/>
                <a:gd name="connsiteX26" fmla="*/ 1919500 w 5426208"/>
                <a:gd name="connsiteY26" fmla="*/ 2745164 h 6199726"/>
                <a:gd name="connsiteX27" fmla="*/ 2525505 w 5426208"/>
                <a:gd name="connsiteY27" fmla="*/ 3885807 h 6199726"/>
                <a:gd name="connsiteX28" fmla="*/ 2343706 w 5426208"/>
                <a:gd name="connsiteY28" fmla="*/ 3734978 h 6199726"/>
                <a:gd name="connsiteX29" fmla="*/ 1259624 w 5426208"/>
                <a:gd name="connsiteY29" fmla="*/ 2566055 h 6199726"/>
                <a:gd name="connsiteX30" fmla="*/ 760003 w 5426208"/>
                <a:gd name="connsiteY30" fmla="*/ 2019300 h 6199726"/>
                <a:gd name="connsiteX31" fmla="*/ 213248 w 5426208"/>
                <a:gd name="connsiteY31" fmla="*/ 1510253 h 6199726"/>
                <a:gd name="connsiteX32" fmla="*/ 213248 w 5426208"/>
                <a:gd name="connsiteY32" fmla="*/ 1642228 h 6199726"/>
                <a:gd name="connsiteX33" fmla="*/ 694015 w 5426208"/>
                <a:gd name="connsiteY33" fmla="*/ 2980834 h 6199726"/>
                <a:gd name="connsiteX34" fmla="*/ 1287904 w 5426208"/>
                <a:gd name="connsiteY34" fmla="*/ 4102624 h 6199726"/>
                <a:gd name="connsiteX35" fmla="*/ 2042048 w 5426208"/>
                <a:gd name="connsiteY35" fmla="*/ 4715366 h 6199726"/>
                <a:gd name="connsiteX36" fmla="*/ 2771689 w 5426208"/>
                <a:gd name="connsiteY36" fmla="*/ 5012089 h 6199726"/>
                <a:gd name="connsiteX37" fmla="*/ 2315426 w 5426208"/>
                <a:gd name="connsiteY37" fmla="*/ 5092438 h 6199726"/>
                <a:gd name="connsiteX38" fmla="*/ 1495294 w 5426208"/>
                <a:gd name="connsiteY38" fmla="*/ 4922756 h 6199726"/>
                <a:gd name="connsiteX39" fmla="*/ 760003 w 5426208"/>
                <a:gd name="connsiteY39" fmla="*/ 4187465 h 6199726"/>
                <a:gd name="connsiteX40" fmla="*/ 260382 w 5426208"/>
                <a:gd name="connsiteY40" fmla="*/ 3291919 h 6199726"/>
                <a:gd name="connsiteX41" fmla="*/ 5859 w 5426208"/>
                <a:gd name="connsiteY41" fmla="*/ 2924273 h 6199726"/>
                <a:gd name="connsiteX42" fmla="*/ 109554 w 5426208"/>
                <a:gd name="connsiteY42" fmla="*/ 3518162 h 6199726"/>
                <a:gd name="connsiteX43" fmla="*/ 420638 w 5426208"/>
                <a:gd name="connsiteY43" fmla="*/ 4922756 h 6199726"/>
                <a:gd name="connsiteX44" fmla="*/ 910832 w 5426208"/>
                <a:gd name="connsiteY44" fmla="*/ 5544925 h 6199726"/>
                <a:gd name="connsiteX45" fmla="*/ 1523574 w 5426208"/>
                <a:gd name="connsiteY45" fmla="*/ 5761741 h 6199726"/>
                <a:gd name="connsiteX46" fmla="*/ 2336968 w 5426208"/>
                <a:gd name="connsiteY46" fmla="*/ 5729895 h 6199726"/>
                <a:gd name="connsiteX47" fmla="*/ 3483886 w 5426208"/>
                <a:gd name="connsiteY47" fmla="*/ 5540090 h 6199726"/>
                <a:gd name="connsiteX48" fmla="*/ 3704096 w 5426208"/>
                <a:gd name="connsiteY48" fmla="*/ 5581363 h 6199726"/>
                <a:gd name="connsiteX49" fmla="*/ 3506134 w 5426208"/>
                <a:gd name="connsiteY49" fmla="*/ 6199726 h 6199726"/>
                <a:gd name="connsiteX0" fmla="*/ 4469964 w 5426208"/>
                <a:gd name="connsiteY0" fmla="*/ 6067991 h 6199726"/>
                <a:gd name="connsiteX1" fmla="*/ 4204745 w 5426208"/>
                <a:gd name="connsiteY1" fmla="*/ 5516795 h 6199726"/>
                <a:gd name="connsiteX2" fmla="*/ 4281733 w 5426208"/>
                <a:gd name="connsiteY2" fmla="*/ 5237444 h 6199726"/>
                <a:gd name="connsiteX3" fmla="*/ 4631881 w 5426208"/>
                <a:gd name="connsiteY3" fmla="*/ 4847191 h 6199726"/>
                <a:gd name="connsiteX4" fmla="*/ 5058626 w 5426208"/>
                <a:gd name="connsiteY4" fmla="*/ 3800966 h 6199726"/>
                <a:gd name="connsiteX5" fmla="*/ 5416844 w 5426208"/>
                <a:gd name="connsiteY5" fmla="*/ 2735737 h 6199726"/>
                <a:gd name="connsiteX6" fmla="*/ 5253752 w 5426208"/>
                <a:gd name="connsiteY6" fmla="*/ 2747937 h 6199726"/>
                <a:gd name="connsiteX7" fmla="*/ 4553133 w 5426208"/>
                <a:gd name="connsiteY7" fmla="*/ 3267454 h 6199726"/>
                <a:gd name="connsiteX8" fmla="*/ 3745005 w 5426208"/>
                <a:gd name="connsiteY8" fmla="*/ 4101278 h 6199726"/>
                <a:gd name="connsiteX9" fmla="*/ 3798859 w 5426208"/>
                <a:gd name="connsiteY9" fmla="*/ 3549606 h 6199726"/>
                <a:gd name="connsiteX10" fmla="*/ 4150946 w 5426208"/>
                <a:gd name="connsiteY10" fmla="*/ 2009873 h 6199726"/>
                <a:gd name="connsiteX11" fmla="*/ 4285628 w 5426208"/>
                <a:gd name="connsiteY11" fmla="*/ 1302863 h 6199726"/>
                <a:gd name="connsiteX12" fmla="*/ 4313908 w 5426208"/>
                <a:gd name="connsiteY12" fmla="*/ 963498 h 6199726"/>
                <a:gd name="connsiteX13" fmla="*/ 4049958 w 5426208"/>
                <a:gd name="connsiteY13" fmla="*/ 1199168 h 6199726"/>
                <a:gd name="connsiteX14" fmla="*/ 3569191 w 5426208"/>
                <a:gd name="connsiteY14" fmla="*/ 1840191 h 6199726"/>
                <a:gd name="connsiteX15" fmla="*/ 3408935 w 5426208"/>
                <a:gd name="connsiteY15" fmla="*/ 2349238 h 6199726"/>
                <a:gd name="connsiteX16" fmla="*/ 3355734 w 5426208"/>
                <a:gd name="connsiteY16" fmla="*/ 3467538 h 6199726"/>
                <a:gd name="connsiteX17" fmla="*/ 3292845 w 5426208"/>
                <a:gd name="connsiteY17" fmla="*/ 4093197 h 6199726"/>
                <a:gd name="connsiteX18" fmla="*/ 3192806 w 5426208"/>
                <a:gd name="connsiteY18" fmla="*/ 3842803 h 6199726"/>
                <a:gd name="connsiteX19" fmla="*/ 3006290 w 5426208"/>
                <a:gd name="connsiteY19" fmla="*/ 2973071 h 6199726"/>
                <a:gd name="connsiteX20" fmla="*/ 2428547 w 5426208"/>
                <a:gd name="connsiteY20" fmla="*/ 1604521 h 6199726"/>
                <a:gd name="connsiteX21" fmla="*/ 2042048 w 5426208"/>
                <a:gd name="connsiteY21" fmla="*/ 680694 h 6199726"/>
                <a:gd name="connsiteX22" fmla="*/ 1976061 w 5426208"/>
                <a:gd name="connsiteY22" fmla="*/ 237634 h 6199726"/>
                <a:gd name="connsiteX23" fmla="*/ 1853512 w 5426208"/>
                <a:gd name="connsiteY23" fmla="*/ 1964 h 6199726"/>
                <a:gd name="connsiteX24" fmla="*/ 1674403 w 5426208"/>
                <a:gd name="connsiteY24" fmla="*/ 360183 h 6199726"/>
                <a:gd name="connsiteX25" fmla="*/ 1504721 w 5426208"/>
                <a:gd name="connsiteY25" fmla="*/ 1415985 h 6199726"/>
                <a:gd name="connsiteX26" fmla="*/ 1919500 w 5426208"/>
                <a:gd name="connsiteY26" fmla="*/ 2745164 h 6199726"/>
                <a:gd name="connsiteX27" fmla="*/ 2525505 w 5426208"/>
                <a:gd name="connsiteY27" fmla="*/ 3885807 h 6199726"/>
                <a:gd name="connsiteX28" fmla="*/ 2343706 w 5426208"/>
                <a:gd name="connsiteY28" fmla="*/ 3734978 h 6199726"/>
                <a:gd name="connsiteX29" fmla="*/ 1259624 w 5426208"/>
                <a:gd name="connsiteY29" fmla="*/ 2566055 h 6199726"/>
                <a:gd name="connsiteX30" fmla="*/ 760003 w 5426208"/>
                <a:gd name="connsiteY30" fmla="*/ 2019300 h 6199726"/>
                <a:gd name="connsiteX31" fmla="*/ 213248 w 5426208"/>
                <a:gd name="connsiteY31" fmla="*/ 1510253 h 6199726"/>
                <a:gd name="connsiteX32" fmla="*/ 213248 w 5426208"/>
                <a:gd name="connsiteY32" fmla="*/ 1642228 h 6199726"/>
                <a:gd name="connsiteX33" fmla="*/ 694015 w 5426208"/>
                <a:gd name="connsiteY33" fmla="*/ 2980834 h 6199726"/>
                <a:gd name="connsiteX34" fmla="*/ 1287904 w 5426208"/>
                <a:gd name="connsiteY34" fmla="*/ 4102624 h 6199726"/>
                <a:gd name="connsiteX35" fmla="*/ 2042048 w 5426208"/>
                <a:gd name="connsiteY35" fmla="*/ 4715366 h 6199726"/>
                <a:gd name="connsiteX36" fmla="*/ 2771689 w 5426208"/>
                <a:gd name="connsiteY36" fmla="*/ 5012089 h 6199726"/>
                <a:gd name="connsiteX37" fmla="*/ 2258473 w 5426208"/>
                <a:gd name="connsiteY37" fmla="*/ 5048142 h 6199726"/>
                <a:gd name="connsiteX38" fmla="*/ 1495294 w 5426208"/>
                <a:gd name="connsiteY38" fmla="*/ 4922756 h 6199726"/>
                <a:gd name="connsiteX39" fmla="*/ 760003 w 5426208"/>
                <a:gd name="connsiteY39" fmla="*/ 4187465 h 6199726"/>
                <a:gd name="connsiteX40" fmla="*/ 260382 w 5426208"/>
                <a:gd name="connsiteY40" fmla="*/ 3291919 h 6199726"/>
                <a:gd name="connsiteX41" fmla="*/ 5859 w 5426208"/>
                <a:gd name="connsiteY41" fmla="*/ 2924273 h 6199726"/>
                <a:gd name="connsiteX42" fmla="*/ 109554 w 5426208"/>
                <a:gd name="connsiteY42" fmla="*/ 3518162 h 6199726"/>
                <a:gd name="connsiteX43" fmla="*/ 420638 w 5426208"/>
                <a:gd name="connsiteY43" fmla="*/ 4922756 h 6199726"/>
                <a:gd name="connsiteX44" fmla="*/ 910832 w 5426208"/>
                <a:gd name="connsiteY44" fmla="*/ 5544925 h 6199726"/>
                <a:gd name="connsiteX45" fmla="*/ 1523574 w 5426208"/>
                <a:gd name="connsiteY45" fmla="*/ 5761741 h 6199726"/>
                <a:gd name="connsiteX46" fmla="*/ 2336968 w 5426208"/>
                <a:gd name="connsiteY46" fmla="*/ 5729895 h 6199726"/>
                <a:gd name="connsiteX47" fmla="*/ 3483886 w 5426208"/>
                <a:gd name="connsiteY47" fmla="*/ 5540090 h 6199726"/>
                <a:gd name="connsiteX48" fmla="*/ 3704096 w 5426208"/>
                <a:gd name="connsiteY48" fmla="*/ 5581363 h 6199726"/>
                <a:gd name="connsiteX49" fmla="*/ 3506134 w 5426208"/>
                <a:gd name="connsiteY49" fmla="*/ 6199726 h 6199726"/>
                <a:gd name="connsiteX0" fmla="*/ 4469964 w 5426208"/>
                <a:gd name="connsiteY0" fmla="*/ 6067991 h 6199726"/>
                <a:gd name="connsiteX1" fmla="*/ 4204745 w 5426208"/>
                <a:gd name="connsiteY1" fmla="*/ 5516795 h 6199726"/>
                <a:gd name="connsiteX2" fmla="*/ 4281733 w 5426208"/>
                <a:gd name="connsiteY2" fmla="*/ 5237444 h 6199726"/>
                <a:gd name="connsiteX3" fmla="*/ 4631881 w 5426208"/>
                <a:gd name="connsiteY3" fmla="*/ 4847191 h 6199726"/>
                <a:gd name="connsiteX4" fmla="*/ 5058626 w 5426208"/>
                <a:gd name="connsiteY4" fmla="*/ 3800966 h 6199726"/>
                <a:gd name="connsiteX5" fmla="*/ 5416844 w 5426208"/>
                <a:gd name="connsiteY5" fmla="*/ 2735737 h 6199726"/>
                <a:gd name="connsiteX6" fmla="*/ 5253752 w 5426208"/>
                <a:gd name="connsiteY6" fmla="*/ 2747937 h 6199726"/>
                <a:gd name="connsiteX7" fmla="*/ 4553133 w 5426208"/>
                <a:gd name="connsiteY7" fmla="*/ 3267454 h 6199726"/>
                <a:gd name="connsiteX8" fmla="*/ 3745005 w 5426208"/>
                <a:gd name="connsiteY8" fmla="*/ 4101278 h 6199726"/>
                <a:gd name="connsiteX9" fmla="*/ 3798859 w 5426208"/>
                <a:gd name="connsiteY9" fmla="*/ 3549606 h 6199726"/>
                <a:gd name="connsiteX10" fmla="*/ 4150946 w 5426208"/>
                <a:gd name="connsiteY10" fmla="*/ 2009873 h 6199726"/>
                <a:gd name="connsiteX11" fmla="*/ 4285628 w 5426208"/>
                <a:gd name="connsiteY11" fmla="*/ 1302863 h 6199726"/>
                <a:gd name="connsiteX12" fmla="*/ 4313908 w 5426208"/>
                <a:gd name="connsiteY12" fmla="*/ 963498 h 6199726"/>
                <a:gd name="connsiteX13" fmla="*/ 4049958 w 5426208"/>
                <a:gd name="connsiteY13" fmla="*/ 1199168 h 6199726"/>
                <a:gd name="connsiteX14" fmla="*/ 3569191 w 5426208"/>
                <a:gd name="connsiteY14" fmla="*/ 1840191 h 6199726"/>
                <a:gd name="connsiteX15" fmla="*/ 3408935 w 5426208"/>
                <a:gd name="connsiteY15" fmla="*/ 2349238 h 6199726"/>
                <a:gd name="connsiteX16" fmla="*/ 3355734 w 5426208"/>
                <a:gd name="connsiteY16" fmla="*/ 3467538 h 6199726"/>
                <a:gd name="connsiteX17" fmla="*/ 3292845 w 5426208"/>
                <a:gd name="connsiteY17" fmla="*/ 4093197 h 6199726"/>
                <a:gd name="connsiteX18" fmla="*/ 3192806 w 5426208"/>
                <a:gd name="connsiteY18" fmla="*/ 3842803 h 6199726"/>
                <a:gd name="connsiteX19" fmla="*/ 3006290 w 5426208"/>
                <a:gd name="connsiteY19" fmla="*/ 2973071 h 6199726"/>
                <a:gd name="connsiteX20" fmla="*/ 2428547 w 5426208"/>
                <a:gd name="connsiteY20" fmla="*/ 1604521 h 6199726"/>
                <a:gd name="connsiteX21" fmla="*/ 2042048 w 5426208"/>
                <a:gd name="connsiteY21" fmla="*/ 680694 h 6199726"/>
                <a:gd name="connsiteX22" fmla="*/ 1976061 w 5426208"/>
                <a:gd name="connsiteY22" fmla="*/ 237634 h 6199726"/>
                <a:gd name="connsiteX23" fmla="*/ 1853512 w 5426208"/>
                <a:gd name="connsiteY23" fmla="*/ 1964 h 6199726"/>
                <a:gd name="connsiteX24" fmla="*/ 1674403 w 5426208"/>
                <a:gd name="connsiteY24" fmla="*/ 360183 h 6199726"/>
                <a:gd name="connsiteX25" fmla="*/ 1504721 w 5426208"/>
                <a:gd name="connsiteY25" fmla="*/ 1415985 h 6199726"/>
                <a:gd name="connsiteX26" fmla="*/ 1919500 w 5426208"/>
                <a:gd name="connsiteY26" fmla="*/ 2745164 h 6199726"/>
                <a:gd name="connsiteX27" fmla="*/ 2525505 w 5426208"/>
                <a:gd name="connsiteY27" fmla="*/ 3885807 h 6199726"/>
                <a:gd name="connsiteX28" fmla="*/ 2343706 w 5426208"/>
                <a:gd name="connsiteY28" fmla="*/ 3734978 h 6199726"/>
                <a:gd name="connsiteX29" fmla="*/ 1259624 w 5426208"/>
                <a:gd name="connsiteY29" fmla="*/ 2566055 h 6199726"/>
                <a:gd name="connsiteX30" fmla="*/ 760003 w 5426208"/>
                <a:gd name="connsiteY30" fmla="*/ 2019300 h 6199726"/>
                <a:gd name="connsiteX31" fmla="*/ 213248 w 5426208"/>
                <a:gd name="connsiteY31" fmla="*/ 1510253 h 6199726"/>
                <a:gd name="connsiteX32" fmla="*/ 213248 w 5426208"/>
                <a:gd name="connsiteY32" fmla="*/ 1642228 h 6199726"/>
                <a:gd name="connsiteX33" fmla="*/ 694015 w 5426208"/>
                <a:gd name="connsiteY33" fmla="*/ 2980834 h 6199726"/>
                <a:gd name="connsiteX34" fmla="*/ 1287904 w 5426208"/>
                <a:gd name="connsiteY34" fmla="*/ 4102624 h 6199726"/>
                <a:gd name="connsiteX35" fmla="*/ 2042048 w 5426208"/>
                <a:gd name="connsiteY35" fmla="*/ 4715366 h 6199726"/>
                <a:gd name="connsiteX36" fmla="*/ 2771689 w 5426208"/>
                <a:gd name="connsiteY36" fmla="*/ 5012089 h 6199726"/>
                <a:gd name="connsiteX37" fmla="*/ 2258473 w 5426208"/>
                <a:gd name="connsiteY37" fmla="*/ 5048142 h 6199726"/>
                <a:gd name="connsiteX38" fmla="*/ 1485802 w 5426208"/>
                <a:gd name="connsiteY38" fmla="*/ 4878460 h 6199726"/>
                <a:gd name="connsiteX39" fmla="*/ 760003 w 5426208"/>
                <a:gd name="connsiteY39" fmla="*/ 4187465 h 6199726"/>
                <a:gd name="connsiteX40" fmla="*/ 260382 w 5426208"/>
                <a:gd name="connsiteY40" fmla="*/ 3291919 h 6199726"/>
                <a:gd name="connsiteX41" fmla="*/ 5859 w 5426208"/>
                <a:gd name="connsiteY41" fmla="*/ 2924273 h 6199726"/>
                <a:gd name="connsiteX42" fmla="*/ 109554 w 5426208"/>
                <a:gd name="connsiteY42" fmla="*/ 3518162 h 6199726"/>
                <a:gd name="connsiteX43" fmla="*/ 420638 w 5426208"/>
                <a:gd name="connsiteY43" fmla="*/ 4922756 h 6199726"/>
                <a:gd name="connsiteX44" fmla="*/ 910832 w 5426208"/>
                <a:gd name="connsiteY44" fmla="*/ 5544925 h 6199726"/>
                <a:gd name="connsiteX45" fmla="*/ 1523574 w 5426208"/>
                <a:gd name="connsiteY45" fmla="*/ 5761741 h 6199726"/>
                <a:gd name="connsiteX46" fmla="*/ 2336968 w 5426208"/>
                <a:gd name="connsiteY46" fmla="*/ 5729895 h 6199726"/>
                <a:gd name="connsiteX47" fmla="*/ 3483886 w 5426208"/>
                <a:gd name="connsiteY47" fmla="*/ 5540090 h 6199726"/>
                <a:gd name="connsiteX48" fmla="*/ 3704096 w 5426208"/>
                <a:gd name="connsiteY48" fmla="*/ 5581363 h 6199726"/>
                <a:gd name="connsiteX49" fmla="*/ 3506134 w 5426208"/>
                <a:gd name="connsiteY49" fmla="*/ 6199726 h 6199726"/>
                <a:gd name="connsiteX0" fmla="*/ 4469964 w 5426208"/>
                <a:gd name="connsiteY0" fmla="*/ 6067991 h 6199726"/>
                <a:gd name="connsiteX1" fmla="*/ 4204745 w 5426208"/>
                <a:gd name="connsiteY1" fmla="*/ 5516795 h 6199726"/>
                <a:gd name="connsiteX2" fmla="*/ 4281733 w 5426208"/>
                <a:gd name="connsiteY2" fmla="*/ 5237444 h 6199726"/>
                <a:gd name="connsiteX3" fmla="*/ 4631881 w 5426208"/>
                <a:gd name="connsiteY3" fmla="*/ 4847191 h 6199726"/>
                <a:gd name="connsiteX4" fmla="*/ 5058626 w 5426208"/>
                <a:gd name="connsiteY4" fmla="*/ 3800966 h 6199726"/>
                <a:gd name="connsiteX5" fmla="*/ 5416844 w 5426208"/>
                <a:gd name="connsiteY5" fmla="*/ 2735737 h 6199726"/>
                <a:gd name="connsiteX6" fmla="*/ 5253752 w 5426208"/>
                <a:gd name="connsiteY6" fmla="*/ 2747937 h 6199726"/>
                <a:gd name="connsiteX7" fmla="*/ 4553133 w 5426208"/>
                <a:gd name="connsiteY7" fmla="*/ 3267454 h 6199726"/>
                <a:gd name="connsiteX8" fmla="*/ 3920181 w 5426208"/>
                <a:gd name="connsiteY8" fmla="*/ 4277967 h 6199726"/>
                <a:gd name="connsiteX9" fmla="*/ 3798859 w 5426208"/>
                <a:gd name="connsiteY9" fmla="*/ 3549606 h 6199726"/>
                <a:gd name="connsiteX10" fmla="*/ 4150946 w 5426208"/>
                <a:gd name="connsiteY10" fmla="*/ 2009873 h 6199726"/>
                <a:gd name="connsiteX11" fmla="*/ 4285628 w 5426208"/>
                <a:gd name="connsiteY11" fmla="*/ 1302863 h 6199726"/>
                <a:gd name="connsiteX12" fmla="*/ 4313908 w 5426208"/>
                <a:gd name="connsiteY12" fmla="*/ 963498 h 6199726"/>
                <a:gd name="connsiteX13" fmla="*/ 4049958 w 5426208"/>
                <a:gd name="connsiteY13" fmla="*/ 1199168 h 6199726"/>
                <a:gd name="connsiteX14" fmla="*/ 3569191 w 5426208"/>
                <a:gd name="connsiteY14" fmla="*/ 1840191 h 6199726"/>
                <a:gd name="connsiteX15" fmla="*/ 3408935 w 5426208"/>
                <a:gd name="connsiteY15" fmla="*/ 2349238 h 6199726"/>
                <a:gd name="connsiteX16" fmla="*/ 3355734 w 5426208"/>
                <a:gd name="connsiteY16" fmla="*/ 3467538 h 6199726"/>
                <a:gd name="connsiteX17" fmla="*/ 3292845 w 5426208"/>
                <a:gd name="connsiteY17" fmla="*/ 4093197 h 6199726"/>
                <a:gd name="connsiteX18" fmla="*/ 3192806 w 5426208"/>
                <a:gd name="connsiteY18" fmla="*/ 3842803 h 6199726"/>
                <a:gd name="connsiteX19" fmla="*/ 3006290 w 5426208"/>
                <a:gd name="connsiteY19" fmla="*/ 2973071 h 6199726"/>
                <a:gd name="connsiteX20" fmla="*/ 2428547 w 5426208"/>
                <a:gd name="connsiteY20" fmla="*/ 1604521 h 6199726"/>
                <a:gd name="connsiteX21" fmla="*/ 2042048 w 5426208"/>
                <a:gd name="connsiteY21" fmla="*/ 680694 h 6199726"/>
                <a:gd name="connsiteX22" fmla="*/ 1976061 w 5426208"/>
                <a:gd name="connsiteY22" fmla="*/ 237634 h 6199726"/>
                <a:gd name="connsiteX23" fmla="*/ 1853512 w 5426208"/>
                <a:gd name="connsiteY23" fmla="*/ 1964 h 6199726"/>
                <a:gd name="connsiteX24" fmla="*/ 1674403 w 5426208"/>
                <a:gd name="connsiteY24" fmla="*/ 360183 h 6199726"/>
                <a:gd name="connsiteX25" fmla="*/ 1504721 w 5426208"/>
                <a:gd name="connsiteY25" fmla="*/ 1415985 h 6199726"/>
                <a:gd name="connsiteX26" fmla="*/ 1919500 w 5426208"/>
                <a:gd name="connsiteY26" fmla="*/ 2745164 h 6199726"/>
                <a:gd name="connsiteX27" fmla="*/ 2525505 w 5426208"/>
                <a:gd name="connsiteY27" fmla="*/ 3885807 h 6199726"/>
                <a:gd name="connsiteX28" fmla="*/ 2343706 w 5426208"/>
                <a:gd name="connsiteY28" fmla="*/ 3734978 h 6199726"/>
                <a:gd name="connsiteX29" fmla="*/ 1259624 w 5426208"/>
                <a:gd name="connsiteY29" fmla="*/ 2566055 h 6199726"/>
                <a:gd name="connsiteX30" fmla="*/ 760003 w 5426208"/>
                <a:gd name="connsiteY30" fmla="*/ 2019300 h 6199726"/>
                <a:gd name="connsiteX31" fmla="*/ 213248 w 5426208"/>
                <a:gd name="connsiteY31" fmla="*/ 1510253 h 6199726"/>
                <a:gd name="connsiteX32" fmla="*/ 213248 w 5426208"/>
                <a:gd name="connsiteY32" fmla="*/ 1642228 h 6199726"/>
                <a:gd name="connsiteX33" fmla="*/ 694015 w 5426208"/>
                <a:gd name="connsiteY33" fmla="*/ 2980834 h 6199726"/>
                <a:gd name="connsiteX34" fmla="*/ 1287904 w 5426208"/>
                <a:gd name="connsiteY34" fmla="*/ 4102624 h 6199726"/>
                <a:gd name="connsiteX35" fmla="*/ 2042048 w 5426208"/>
                <a:gd name="connsiteY35" fmla="*/ 4715366 h 6199726"/>
                <a:gd name="connsiteX36" fmla="*/ 2771689 w 5426208"/>
                <a:gd name="connsiteY36" fmla="*/ 5012089 h 6199726"/>
                <a:gd name="connsiteX37" fmla="*/ 2258473 w 5426208"/>
                <a:gd name="connsiteY37" fmla="*/ 5048142 h 6199726"/>
                <a:gd name="connsiteX38" fmla="*/ 1485802 w 5426208"/>
                <a:gd name="connsiteY38" fmla="*/ 4878460 h 6199726"/>
                <a:gd name="connsiteX39" fmla="*/ 760003 w 5426208"/>
                <a:gd name="connsiteY39" fmla="*/ 4187465 h 6199726"/>
                <a:gd name="connsiteX40" fmla="*/ 260382 w 5426208"/>
                <a:gd name="connsiteY40" fmla="*/ 3291919 h 6199726"/>
                <a:gd name="connsiteX41" fmla="*/ 5859 w 5426208"/>
                <a:gd name="connsiteY41" fmla="*/ 2924273 h 6199726"/>
                <a:gd name="connsiteX42" fmla="*/ 109554 w 5426208"/>
                <a:gd name="connsiteY42" fmla="*/ 3518162 h 6199726"/>
                <a:gd name="connsiteX43" fmla="*/ 420638 w 5426208"/>
                <a:gd name="connsiteY43" fmla="*/ 4922756 h 6199726"/>
                <a:gd name="connsiteX44" fmla="*/ 910832 w 5426208"/>
                <a:gd name="connsiteY44" fmla="*/ 5544925 h 6199726"/>
                <a:gd name="connsiteX45" fmla="*/ 1523574 w 5426208"/>
                <a:gd name="connsiteY45" fmla="*/ 5761741 h 6199726"/>
                <a:gd name="connsiteX46" fmla="*/ 2336968 w 5426208"/>
                <a:gd name="connsiteY46" fmla="*/ 5729895 h 6199726"/>
                <a:gd name="connsiteX47" fmla="*/ 3483886 w 5426208"/>
                <a:gd name="connsiteY47" fmla="*/ 5540090 h 6199726"/>
                <a:gd name="connsiteX48" fmla="*/ 3704096 w 5426208"/>
                <a:gd name="connsiteY48" fmla="*/ 5581363 h 6199726"/>
                <a:gd name="connsiteX49" fmla="*/ 3506134 w 5426208"/>
                <a:gd name="connsiteY49" fmla="*/ 6199726 h 6199726"/>
                <a:gd name="connsiteX0" fmla="*/ 4469964 w 5426208"/>
                <a:gd name="connsiteY0" fmla="*/ 6067991 h 6199726"/>
                <a:gd name="connsiteX1" fmla="*/ 4204745 w 5426208"/>
                <a:gd name="connsiteY1" fmla="*/ 5516795 h 6199726"/>
                <a:gd name="connsiteX2" fmla="*/ 4281733 w 5426208"/>
                <a:gd name="connsiteY2" fmla="*/ 5237444 h 6199726"/>
                <a:gd name="connsiteX3" fmla="*/ 4631881 w 5426208"/>
                <a:gd name="connsiteY3" fmla="*/ 4847191 h 6199726"/>
                <a:gd name="connsiteX4" fmla="*/ 5058626 w 5426208"/>
                <a:gd name="connsiteY4" fmla="*/ 3800966 h 6199726"/>
                <a:gd name="connsiteX5" fmla="*/ 5416844 w 5426208"/>
                <a:gd name="connsiteY5" fmla="*/ 2735737 h 6199726"/>
                <a:gd name="connsiteX6" fmla="*/ 5253752 w 5426208"/>
                <a:gd name="connsiteY6" fmla="*/ 2747937 h 6199726"/>
                <a:gd name="connsiteX7" fmla="*/ 4553133 w 5426208"/>
                <a:gd name="connsiteY7" fmla="*/ 3267454 h 6199726"/>
                <a:gd name="connsiteX8" fmla="*/ 3920181 w 5426208"/>
                <a:gd name="connsiteY8" fmla="*/ 4277967 h 6199726"/>
                <a:gd name="connsiteX9" fmla="*/ 3798859 w 5426208"/>
                <a:gd name="connsiteY9" fmla="*/ 3549606 h 6199726"/>
                <a:gd name="connsiteX10" fmla="*/ 4150946 w 5426208"/>
                <a:gd name="connsiteY10" fmla="*/ 2009873 h 6199726"/>
                <a:gd name="connsiteX11" fmla="*/ 4285628 w 5426208"/>
                <a:gd name="connsiteY11" fmla="*/ 1302863 h 6199726"/>
                <a:gd name="connsiteX12" fmla="*/ 4313908 w 5426208"/>
                <a:gd name="connsiteY12" fmla="*/ 963498 h 6199726"/>
                <a:gd name="connsiteX13" fmla="*/ 4049958 w 5426208"/>
                <a:gd name="connsiteY13" fmla="*/ 1199168 h 6199726"/>
                <a:gd name="connsiteX14" fmla="*/ 3569191 w 5426208"/>
                <a:gd name="connsiteY14" fmla="*/ 1840191 h 6199726"/>
                <a:gd name="connsiteX15" fmla="*/ 3408935 w 5426208"/>
                <a:gd name="connsiteY15" fmla="*/ 2349238 h 6199726"/>
                <a:gd name="connsiteX16" fmla="*/ 3355734 w 5426208"/>
                <a:gd name="connsiteY16" fmla="*/ 3467538 h 6199726"/>
                <a:gd name="connsiteX17" fmla="*/ 3292845 w 5426208"/>
                <a:gd name="connsiteY17" fmla="*/ 4093197 h 6199726"/>
                <a:gd name="connsiteX18" fmla="*/ 3192806 w 5426208"/>
                <a:gd name="connsiteY18" fmla="*/ 3842803 h 6199726"/>
                <a:gd name="connsiteX19" fmla="*/ 3006290 w 5426208"/>
                <a:gd name="connsiteY19" fmla="*/ 2973071 h 6199726"/>
                <a:gd name="connsiteX20" fmla="*/ 2428547 w 5426208"/>
                <a:gd name="connsiteY20" fmla="*/ 1604521 h 6199726"/>
                <a:gd name="connsiteX21" fmla="*/ 2042048 w 5426208"/>
                <a:gd name="connsiteY21" fmla="*/ 680694 h 6199726"/>
                <a:gd name="connsiteX22" fmla="*/ 1976061 w 5426208"/>
                <a:gd name="connsiteY22" fmla="*/ 237634 h 6199726"/>
                <a:gd name="connsiteX23" fmla="*/ 1853512 w 5426208"/>
                <a:gd name="connsiteY23" fmla="*/ 1964 h 6199726"/>
                <a:gd name="connsiteX24" fmla="*/ 1674403 w 5426208"/>
                <a:gd name="connsiteY24" fmla="*/ 360183 h 6199726"/>
                <a:gd name="connsiteX25" fmla="*/ 1504721 w 5426208"/>
                <a:gd name="connsiteY25" fmla="*/ 1415985 h 6199726"/>
                <a:gd name="connsiteX26" fmla="*/ 1919500 w 5426208"/>
                <a:gd name="connsiteY26" fmla="*/ 2745164 h 6199726"/>
                <a:gd name="connsiteX27" fmla="*/ 2525505 w 5426208"/>
                <a:gd name="connsiteY27" fmla="*/ 3885807 h 6199726"/>
                <a:gd name="connsiteX28" fmla="*/ 2343706 w 5426208"/>
                <a:gd name="connsiteY28" fmla="*/ 3734978 h 6199726"/>
                <a:gd name="connsiteX29" fmla="*/ 1259624 w 5426208"/>
                <a:gd name="connsiteY29" fmla="*/ 2566055 h 6199726"/>
                <a:gd name="connsiteX30" fmla="*/ 760003 w 5426208"/>
                <a:gd name="connsiteY30" fmla="*/ 2019300 h 6199726"/>
                <a:gd name="connsiteX31" fmla="*/ 213248 w 5426208"/>
                <a:gd name="connsiteY31" fmla="*/ 1510253 h 6199726"/>
                <a:gd name="connsiteX32" fmla="*/ 213248 w 5426208"/>
                <a:gd name="connsiteY32" fmla="*/ 1642228 h 6199726"/>
                <a:gd name="connsiteX33" fmla="*/ 694015 w 5426208"/>
                <a:gd name="connsiteY33" fmla="*/ 2980834 h 6199726"/>
                <a:gd name="connsiteX34" fmla="*/ 1287904 w 5426208"/>
                <a:gd name="connsiteY34" fmla="*/ 4102624 h 6199726"/>
                <a:gd name="connsiteX35" fmla="*/ 2042048 w 5426208"/>
                <a:gd name="connsiteY35" fmla="*/ 4715366 h 6199726"/>
                <a:gd name="connsiteX36" fmla="*/ 2771689 w 5426208"/>
                <a:gd name="connsiteY36" fmla="*/ 5012089 h 6199726"/>
                <a:gd name="connsiteX37" fmla="*/ 2258473 w 5426208"/>
                <a:gd name="connsiteY37" fmla="*/ 5048142 h 6199726"/>
                <a:gd name="connsiteX38" fmla="*/ 1485802 w 5426208"/>
                <a:gd name="connsiteY38" fmla="*/ 4878460 h 6199726"/>
                <a:gd name="connsiteX39" fmla="*/ 760003 w 5426208"/>
                <a:gd name="connsiteY39" fmla="*/ 4187465 h 6199726"/>
                <a:gd name="connsiteX40" fmla="*/ 260382 w 5426208"/>
                <a:gd name="connsiteY40" fmla="*/ 3291919 h 6199726"/>
                <a:gd name="connsiteX41" fmla="*/ 5859 w 5426208"/>
                <a:gd name="connsiteY41" fmla="*/ 2924273 h 6199726"/>
                <a:gd name="connsiteX42" fmla="*/ 109554 w 5426208"/>
                <a:gd name="connsiteY42" fmla="*/ 3518162 h 6199726"/>
                <a:gd name="connsiteX43" fmla="*/ 420638 w 5426208"/>
                <a:gd name="connsiteY43" fmla="*/ 4922756 h 6199726"/>
                <a:gd name="connsiteX44" fmla="*/ 910832 w 5426208"/>
                <a:gd name="connsiteY44" fmla="*/ 5544925 h 6199726"/>
                <a:gd name="connsiteX45" fmla="*/ 1523574 w 5426208"/>
                <a:gd name="connsiteY45" fmla="*/ 5761741 h 6199726"/>
                <a:gd name="connsiteX46" fmla="*/ 2336968 w 5426208"/>
                <a:gd name="connsiteY46" fmla="*/ 5729895 h 6199726"/>
                <a:gd name="connsiteX47" fmla="*/ 3483886 w 5426208"/>
                <a:gd name="connsiteY47" fmla="*/ 5540090 h 6199726"/>
                <a:gd name="connsiteX48" fmla="*/ 3704096 w 5426208"/>
                <a:gd name="connsiteY48" fmla="*/ 5581363 h 6199726"/>
                <a:gd name="connsiteX49" fmla="*/ 3506134 w 5426208"/>
                <a:gd name="connsiteY49" fmla="*/ 6199726 h 6199726"/>
                <a:gd name="connsiteX0" fmla="*/ 4469964 w 5426208"/>
                <a:gd name="connsiteY0" fmla="*/ 6067991 h 6199726"/>
                <a:gd name="connsiteX1" fmla="*/ 4204745 w 5426208"/>
                <a:gd name="connsiteY1" fmla="*/ 5516795 h 6199726"/>
                <a:gd name="connsiteX2" fmla="*/ 4281733 w 5426208"/>
                <a:gd name="connsiteY2" fmla="*/ 5237444 h 6199726"/>
                <a:gd name="connsiteX3" fmla="*/ 4631881 w 5426208"/>
                <a:gd name="connsiteY3" fmla="*/ 4847191 h 6199726"/>
                <a:gd name="connsiteX4" fmla="*/ 5058626 w 5426208"/>
                <a:gd name="connsiteY4" fmla="*/ 3800966 h 6199726"/>
                <a:gd name="connsiteX5" fmla="*/ 5416844 w 5426208"/>
                <a:gd name="connsiteY5" fmla="*/ 2735737 h 6199726"/>
                <a:gd name="connsiteX6" fmla="*/ 5253752 w 5426208"/>
                <a:gd name="connsiteY6" fmla="*/ 2747937 h 6199726"/>
                <a:gd name="connsiteX7" fmla="*/ 4553133 w 5426208"/>
                <a:gd name="connsiteY7" fmla="*/ 3267454 h 6199726"/>
                <a:gd name="connsiteX8" fmla="*/ 3920181 w 5426208"/>
                <a:gd name="connsiteY8" fmla="*/ 4277967 h 6199726"/>
                <a:gd name="connsiteX9" fmla="*/ 3798859 w 5426208"/>
                <a:gd name="connsiteY9" fmla="*/ 3549606 h 6199726"/>
                <a:gd name="connsiteX10" fmla="*/ 4150946 w 5426208"/>
                <a:gd name="connsiteY10" fmla="*/ 2009873 h 6199726"/>
                <a:gd name="connsiteX11" fmla="*/ 4285628 w 5426208"/>
                <a:gd name="connsiteY11" fmla="*/ 1302863 h 6199726"/>
                <a:gd name="connsiteX12" fmla="*/ 4313908 w 5426208"/>
                <a:gd name="connsiteY12" fmla="*/ 963498 h 6199726"/>
                <a:gd name="connsiteX13" fmla="*/ 4049958 w 5426208"/>
                <a:gd name="connsiteY13" fmla="*/ 1199168 h 6199726"/>
                <a:gd name="connsiteX14" fmla="*/ 3569191 w 5426208"/>
                <a:gd name="connsiteY14" fmla="*/ 1840191 h 6199726"/>
                <a:gd name="connsiteX15" fmla="*/ 3408935 w 5426208"/>
                <a:gd name="connsiteY15" fmla="*/ 2349238 h 6199726"/>
                <a:gd name="connsiteX16" fmla="*/ 3287203 w 5426208"/>
                <a:gd name="connsiteY16" fmla="*/ 3409262 h 6199726"/>
                <a:gd name="connsiteX17" fmla="*/ 3292845 w 5426208"/>
                <a:gd name="connsiteY17" fmla="*/ 4093197 h 6199726"/>
                <a:gd name="connsiteX18" fmla="*/ 3192806 w 5426208"/>
                <a:gd name="connsiteY18" fmla="*/ 3842803 h 6199726"/>
                <a:gd name="connsiteX19" fmla="*/ 3006290 w 5426208"/>
                <a:gd name="connsiteY19" fmla="*/ 2973071 h 6199726"/>
                <a:gd name="connsiteX20" fmla="*/ 2428547 w 5426208"/>
                <a:gd name="connsiteY20" fmla="*/ 1604521 h 6199726"/>
                <a:gd name="connsiteX21" fmla="*/ 2042048 w 5426208"/>
                <a:gd name="connsiteY21" fmla="*/ 680694 h 6199726"/>
                <a:gd name="connsiteX22" fmla="*/ 1976061 w 5426208"/>
                <a:gd name="connsiteY22" fmla="*/ 237634 h 6199726"/>
                <a:gd name="connsiteX23" fmla="*/ 1853512 w 5426208"/>
                <a:gd name="connsiteY23" fmla="*/ 1964 h 6199726"/>
                <a:gd name="connsiteX24" fmla="*/ 1674403 w 5426208"/>
                <a:gd name="connsiteY24" fmla="*/ 360183 h 6199726"/>
                <a:gd name="connsiteX25" fmla="*/ 1504721 w 5426208"/>
                <a:gd name="connsiteY25" fmla="*/ 1415985 h 6199726"/>
                <a:gd name="connsiteX26" fmla="*/ 1919500 w 5426208"/>
                <a:gd name="connsiteY26" fmla="*/ 2745164 h 6199726"/>
                <a:gd name="connsiteX27" fmla="*/ 2525505 w 5426208"/>
                <a:gd name="connsiteY27" fmla="*/ 3885807 h 6199726"/>
                <a:gd name="connsiteX28" fmla="*/ 2343706 w 5426208"/>
                <a:gd name="connsiteY28" fmla="*/ 3734978 h 6199726"/>
                <a:gd name="connsiteX29" fmla="*/ 1259624 w 5426208"/>
                <a:gd name="connsiteY29" fmla="*/ 2566055 h 6199726"/>
                <a:gd name="connsiteX30" fmla="*/ 760003 w 5426208"/>
                <a:gd name="connsiteY30" fmla="*/ 2019300 h 6199726"/>
                <a:gd name="connsiteX31" fmla="*/ 213248 w 5426208"/>
                <a:gd name="connsiteY31" fmla="*/ 1510253 h 6199726"/>
                <a:gd name="connsiteX32" fmla="*/ 213248 w 5426208"/>
                <a:gd name="connsiteY32" fmla="*/ 1642228 h 6199726"/>
                <a:gd name="connsiteX33" fmla="*/ 694015 w 5426208"/>
                <a:gd name="connsiteY33" fmla="*/ 2980834 h 6199726"/>
                <a:gd name="connsiteX34" fmla="*/ 1287904 w 5426208"/>
                <a:gd name="connsiteY34" fmla="*/ 4102624 h 6199726"/>
                <a:gd name="connsiteX35" fmla="*/ 2042048 w 5426208"/>
                <a:gd name="connsiteY35" fmla="*/ 4715366 h 6199726"/>
                <a:gd name="connsiteX36" fmla="*/ 2771689 w 5426208"/>
                <a:gd name="connsiteY36" fmla="*/ 5012089 h 6199726"/>
                <a:gd name="connsiteX37" fmla="*/ 2258473 w 5426208"/>
                <a:gd name="connsiteY37" fmla="*/ 5048142 h 6199726"/>
                <a:gd name="connsiteX38" fmla="*/ 1485802 w 5426208"/>
                <a:gd name="connsiteY38" fmla="*/ 4878460 h 6199726"/>
                <a:gd name="connsiteX39" fmla="*/ 760003 w 5426208"/>
                <a:gd name="connsiteY39" fmla="*/ 4187465 h 6199726"/>
                <a:gd name="connsiteX40" fmla="*/ 260382 w 5426208"/>
                <a:gd name="connsiteY40" fmla="*/ 3291919 h 6199726"/>
                <a:gd name="connsiteX41" fmla="*/ 5859 w 5426208"/>
                <a:gd name="connsiteY41" fmla="*/ 2924273 h 6199726"/>
                <a:gd name="connsiteX42" fmla="*/ 109554 w 5426208"/>
                <a:gd name="connsiteY42" fmla="*/ 3518162 h 6199726"/>
                <a:gd name="connsiteX43" fmla="*/ 420638 w 5426208"/>
                <a:gd name="connsiteY43" fmla="*/ 4922756 h 6199726"/>
                <a:gd name="connsiteX44" fmla="*/ 910832 w 5426208"/>
                <a:gd name="connsiteY44" fmla="*/ 5544925 h 6199726"/>
                <a:gd name="connsiteX45" fmla="*/ 1523574 w 5426208"/>
                <a:gd name="connsiteY45" fmla="*/ 5761741 h 6199726"/>
                <a:gd name="connsiteX46" fmla="*/ 2336968 w 5426208"/>
                <a:gd name="connsiteY46" fmla="*/ 5729895 h 6199726"/>
                <a:gd name="connsiteX47" fmla="*/ 3483886 w 5426208"/>
                <a:gd name="connsiteY47" fmla="*/ 5540090 h 6199726"/>
                <a:gd name="connsiteX48" fmla="*/ 3704096 w 5426208"/>
                <a:gd name="connsiteY48" fmla="*/ 5581363 h 6199726"/>
                <a:gd name="connsiteX49" fmla="*/ 3506134 w 5426208"/>
                <a:gd name="connsiteY49" fmla="*/ 6199726 h 6199726"/>
                <a:gd name="connsiteX0" fmla="*/ 4469964 w 5426208"/>
                <a:gd name="connsiteY0" fmla="*/ 6067991 h 6199726"/>
                <a:gd name="connsiteX1" fmla="*/ 4204745 w 5426208"/>
                <a:gd name="connsiteY1" fmla="*/ 5516795 h 6199726"/>
                <a:gd name="connsiteX2" fmla="*/ 4281733 w 5426208"/>
                <a:gd name="connsiteY2" fmla="*/ 5237444 h 6199726"/>
                <a:gd name="connsiteX3" fmla="*/ 4631881 w 5426208"/>
                <a:gd name="connsiteY3" fmla="*/ 4847191 h 6199726"/>
                <a:gd name="connsiteX4" fmla="*/ 5058626 w 5426208"/>
                <a:gd name="connsiteY4" fmla="*/ 3800966 h 6199726"/>
                <a:gd name="connsiteX5" fmla="*/ 5416844 w 5426208"/>
                <a:gd name="connsiteY5" fmla="*/ 2735737 h 6199726"/>
                <a:gd name="connsiteX6" fmla="*/ 5253752 w 5426208"/>
                <a:gd name="connsiteY6" fmla="*/ 2747937 h 6199726"/>
                <a:gd name="connsiteX7" fmla="*/ 4553133 w 5426208"/>
                <a:gd name="connsiteY7" fmla="*/ 3267454 h 6199726"/>
                <a:gd name="connsiteX8" fmla="*/ 3920181 w 5426208"/>
                <a:gd name="connsiteY8" fmla="*/ 4277967 h 6199726"/>
                <a:gd name="connsiteX9" fmla="*/ 3798859 w 5426208"/>
                <a:gd name="connsiteY9" fmla="*/ 3549606 h 6199726"/>
                <a:gd name="connsiteX10" fmla="*/ 4150946 w 5426208"/>
                <a:gd name="connsiteY10" fmla="*/ 2009873 h 6199726"/>
                <a:gd name="connsiteX11" fmla="*/ 4285628 w 5426208"/>
                <a:gd name="connsiteY11" fmla="*/ 1302863 h 6199726"/>
                <a:gd name="connsiteX12" fmla="*/ 4465260 w 5426208"/>
                <a:gd name="connsiteY12" fmla="*/ 875787 h 6199726"/>
                <a:gd name="connsiteX13" fmla="*/ 4049958 w 5426208"/>
                <a:gd name="connsiteY13" fmla="*/ 1199168 h 6199726"/>
                <a:gd name="connsiteX14" fmla="*/ 3569191 w 5426208"/>
                <a:gd name="connsiteY14" fmla="*/ 1840191 h 6199726"/>
                <a:gd name="connsiteX15" fmla="*/ 3408935 w 5426208"/>
                <a:gd name="connsiteY15" fmla="*/ 2349238 h 6199726"/>
                <a:gd name="connsiteX16" fmla="*/ 3287203 w 5426208"/>
                <a:gd name="connsiteY16" fmla="*/ 3409262 h 6199726"/>
                <a:gd name="connsiteX17" fmla="*/ 3292845 w 5426208"/>
                <a:gd name="connsiteY17" fmla="*/ 4093197 h 6199726"/>
                <a:gd name="connsiteX18" fmla="*/ 3192806 w 5426208"/>
                <a:gd name="connsiteY18" fmla="*/ 3842803 h 6199726"/>
                <a:gd name="connsiteX19" fmla="*/ 3006290 w 5426208"/>
                <a:gd name="connsiteY19" fmla="*/ 2973071 h 6199726"/>
                <a:gd name="connsiteX20" fmla="*/ 2428547 w 5426208"/>
                <a:gd name="connsiteY20" fmla="*/ 1604521 h 6199726"/>
                <a:gd name="connsiteX21" fmla="*/ 2042048 w 5426208"/>
                <a:gd name="connsiteY21" fmla="*/ 680694 h 6199726"/>
                <a:gd name="connsiteX22" fmla="*/ 1976061 w 5426208"/>
                <a:gd name="connsiteY22" fmla="*/ 237634 h 6199726"/>
                <a:gd name="connsiteX23" fmla="*/ 1853512 w 5426208"/>
                <a:gd name="connsiteY23" fmla="*/ 1964 h 6199726"/>
                <a:gd name="connsiteX24" fmla="*/ 1674403 w 5426208"/>
                <a:gd name="connsiteY24" fmla="*/ 360183 h 6199726"/>
                <a:gd name="connsiteX25" fmla="*/ 1504721 w 5426208"/>
                <a:gd name="connsiteY25" fmla="*/ 1415985 h 6199726"/>
                <a:gd name="connsiteX26" fmla="*/ 1919500 w 5426208"/>
                <a:gd name="connsiteY26" fmla="*/ 2745164 h 6199726"/>
                <a:gd name="connsiteX27" fmla="*/ 2525505 w 5426208"/>
                <a:gd name="connsiteY27" fmla="*/ 3885807 h 6199726"/>
                <a:gd name="connsiteX28" fmla="*/ 2343706 w 5426208"/>
                <a:gd name="connsiteY28" fmla="*/ 3734978 h 6199726"/>
                <a:gd name="connsiteX29" fmla="*/ 1259624 w 5426208"/>
                <a:gd name="connsiteY29" fmla="*/ 2566055 h 6199726"/>
                <a:gd name="connsiteX30" fmla="*/ 760003 w 5426208"/>
                <a:gd name="connsiteY30" fmla="*/ 2019300 h 6199726"/>
                <a:gd name="connsiteX31" fmla="*/ 213248 w 5426208"/>
                <a:gd name="connsiteY31" fmla="*/ 1510253 h 6199726"/>
                <a:gd name="connsiteX32" fmla="*/ 213248 w 5426208"/>
                <a:gd name="connsiteY32" fmla="*/ 1642228 h 6199726"/>
                <a:gd name="connsiteX33" fmla="*/ 694015 w 5426208"/>
                <a:gd name="connsiteY33" fmla="*/ 2980834 h 6199726"/>
                <a:gd name="connsiteX34" fmla="*/ 1287904 w 5426208"/>
                <a:gd name="connsiteY34" fmla="*/ 4102624 h 6199726"/>
                <a:gd name="connsiteX35" fmla="*/ 2042048 w 5426208"/>
                <a:gd name="connsiteY35" fmla="*/ 4715366 h 6199726"/>
                <a:gd name="connsiteX36" fmla="*/ 2771689 w 5426208"/>
                <a:gd name="connsiteY36" fmla="*/ 5012089 h 6199726"/>
                <a:gd name="connsiteX37" fmla="*/ 2258473 w 5426208"/>
                <a:gd name="connsiteY37" fmla="*/ 5048142 h 6199726"/>
                <a:gd name="connsiteX38" fmla="*/ 1485802 w 5426208"/>
                <a:gd name="connsiteY38" fmla="*/ 4878460 h 6199726"/>
                <a:gd name="connsiteX39" fmla="*/ 760003 w 5426208"/>
                <a:gd name="connsiteY39" fmla="*/ 4187465 h 6199726"/>
                <a:gd name="connsiteX40" fmla="*/ 260382 w 5426208"/>
                <a:gd name="connsiteY40" fmla="*/ 3291919 h 6199726"/>
                <a:gd name="connsiteX41" fmla="*/ 5859 w 5426208"/>
                <a:gd name="connsiteY41" fmla="*/ 2924273 h 6199726"/>
                <a:gd name="connsiteX42" fmla="*/ 109554 w 5426208"/>
                <a:gd name="connsiteY42" fmla="*/ 3518162 h 6199726"/>
                <a:gd name="connsiteX43" fmla="*/ 420638 w 5426208"/>
                <a:gd name="connsiteY43" fmla="*/ 4922756 h 6199726"/>
                <a:gd name="connsiteX44" fmla="*/ 910832 w 5426208"/>
                <a:gd name="connsiteY44" fmla="*/ 5544925 h 6199726"/>
                <a:gd name="connsiteX45" fmla="*/ 1523574 w 5426208"/>
                <a:gd name="connsiteY45" fmla="*/ 5761741 h 6199726"/>
                <a:gd name="connsiteX46" fmla="*/ 2336968 w 5426208"/>
                <a:gd name="connsiteY46" fmla="*/ 5729895 h 6199726"/>
                <a:gd name="connsiteX47" fmla="*/ 3483886 w 5426208"/>
                <a:gd name="connsiteY47" fmla="*/ 5540090 h 6199726"/>
                <a:gd name="connsiteX48" fmla="*/ 3704096 w 5426208"/>
                <a:gd name="connsiteY48" fmla="*/ 5581363 h 6199726"/>
                <a:gd name="connsiteX49" fmla="*/ 3506134 w 5426208"/>
                <a:gd name="connsiteY49" fmla="*/ 6199726 h 6199726"/>
                <a:gd name="connsiteX0" fmla="*/ 4469964 w 5426208"/>
                <a:gd name="connsiteY0" fmla="*/ 6067991 h 6199726"/>
                <a:gd name="connsiteX1" fmla="*/ 4204745 w 5426208"/>
                <a:gd name="connsiteY1" fmla="*/ 5516795 h 6199726"/>
                <a:gd name="connsiteX2" fmla="*/ 4281733 w 5426208"/>
                <a:gd name="connsiteY2" fmla="*/ 5237444 h 6199726"/>
                <a:gd name="connsiteX3" fmla="*/ 4631881 w 5426208"/>
                <a:gd name="connsiteY3" fmla="*/ 4847191 h 6199726"/>
                <a:gd name="connsiteX4" fmla="*/ 5058626 w 5426208"/>
                <a:gd name="connsiteY4" fmla="*/ 3800966 h 6199726"/>
                <a:gd name="connsiteX5" fmla="*/ 5416844 w 5426208"/>
                <a:gd name="connsiteY5" fmla="*/ 2735737 h 6199726"/>
                <a:gd name="connsiteX6" fmla="*/ 5253752 w 5426208"/>
                <a:gd name="connsiteY6" fmla="*/ 2747937 h 6199726"/>
                <a:gd name="connsiteX7" fmla="*/ 4553133 w 5426208"/>
                <a:gd name="connsiteY7" fmla="*/ 3267454 h 6199726"/>
                <a:gd name="connsiteX8" fmla="*/ 3920181 w 5426208"/>
                <a:gd name="connsiteY8" fmla="*/ 4277967 h 6199726"/>
                <a:gd name="connsiteX9" fmla="*/ 3798859 w 5426208"/>
                <a:gd name="connsiteY9" fmla="*/ 3549606 h 6199726"/>
                <a:gd name="connsiteX10" fmla="*/ 4150946 w 5426208"/>
                <a:gd name="connsiteY10" fmla="*/ 2009873 h 6199726"/>
                <a:gd name="connsiteX11" fmla="*/ 4285628 w 5426208"/>
                <a:gd name="connsiteY11" fmla="*/ 1302863 h 6199726"/>
                <a:gd name="connsiteX12" fmla="*/ 4465260 w 5426208"/>
                <a:gd name="connsiteY12" fmla="*/ 875787 h 6199726"/>
                <a:gd name="connsiteX13" fmla="*/ 4049958 w 5426208"/>
                <a:gd name="connsiteY13" fmla="*/ 1199168 h 6199726"/>
                <a:gd name="connsiteX14" fmla="*/ 3408935 w 5426208"/>
                <a:gd name="connsiteY14" fmla="*/ 2349238 h 6199726"/>
                <a:gd name="connsiteX15" fmla="*/ 3287203 w 5426208"/>
                <a:gd name="connsiteY15" fmla="*/ 3409262 h 6199726"/>
                <a:gd name="connsiteX16" fmla="*/ 3292845 w 5426208"/>
                <a:gd name="connsiteY16" fmla="*/ 4093197 h 6199726"/>
                <a:gd name="connsiteX17" fmla="*/ 3192806 w 5426208"/>
                <a:gd name="connsiteY17" fmla="*/ 3842803 h 6199726"/>
                <a:gd name="connsiteX18" fmla="*/ 3006290 w 5426208"/>
                <a:gd name="connsiteY18" fmla="*/ 2973071 h 6199726"/>
                <a:gd name="connsiteX19" fmla="*/ 2428547 w 5426208"/>
                <a:gd name="connsiteY19" fmla="*/ 1604521 h 6199726"/>
                <a:gd name="connsiteX20" fmla="*/ 2042048 w 5426208"/>
                <a:gd name="connsiteY20" fmla="*/ 680694 h 6199726"/>
                <a:gd name="connsiteX21" fmla="*/ 1976061 w 5426208"/>
                <a:gd name="connsiteY21" fmla="*/ 237634 h 6199726"/>
                <a:gd name="connsiteX22" fmla="*/ 1853512 w 5426208"/>
                <a:gd name="connsiteY22" fmla="*/ 1964 h 6199726"/>
                <a:gd name="connsiteX23" fmla="*/ 1674403 w 5426208"/>
                <a:gd name="connsiteY23" fmla="*/ 360183 h 6199726"/>
                <a:gd name="connsiteX24" fmla="*/ 1504721 w 5426208"/>
                <a:gd name="connsiteY24" fmla="*/ 1415985 h 6199726"/>
                <a:gd name="connsiteX25" fmla="*/ 1919500 w 5426208"/>
                <a:gd name="connsiteY25" fmla="*/ 2745164 h 6199726"/>
                <a:gd name="connsiteX26" fmla="*/ 2525505 w 5426208"/>
                <a:gd name="connsiteY26" fmla="*/ 3885807 h 6199726"/>
                <a:gd name="connsiteX27" fmla="*/ 2343706 w 5426208"/>
                <a:gd name="connsiteY27" fmla="*/ 3734978 h 6199726"/>
                <a:gd name="connsiteX28" fmla="*/ 1259624 w 5426208"/>
                <a:gd name="connsiteY28" fmla="*/ 2566055 h 6199726"/>
                <a:gd name="connsiteX29" fmla="*/ 760003 w 5426208"/>
                <a:gd name="connsiteY29" fmla="*/ 2019300 h 6199726"/>
                <a:gd name="connsiteX30" fmla="*/ 213248 w 5426208"/>
                <a:gd name="connsiteY30" fmla="*/ 1510253 h 6199726"/>
                <a:gd name="connsiteX31" fmla="*/ 213248 w 5426208"/>
                <a:gd name="connsiteY31" fmla="*/ 1642228 h 6199726"/>
                <a:gd name="connsiteX32" fmla="*/ 694015 w 5426208"/>
                <a:gd name="connsiteY32" fmla="*/ 2980834 h 6199726"/>
                <a:gd name="connsiteX33" fmla="*/ 1287904 w 5426208"/>
                <a:gd name="connsiteY33" fmla="*/ 4102624 h 6199726"/>
                <a:gd name="connsiteX34" fmla="*/ 2042048 w 5426208"/>
                <a:gd name="connsiteY34" fmla="*/ 4715366 h 6199726"/>
                <a:gd name="connsiteX35" fmla="*/ 2771689 w 5426208"/>
                <a:gd name="connsiteY35" fmla="*/ 5012089 h 6199726"/>
                <a:gd name="connsiteX36" fmla="*/ 2258473 w 5426208"/>
                <a:gd name="connsiteY36" fmla="*/ 5048142 h 6199726"/>
                <a:gd name="connsiteX37" fmla="*/ 1485802 w 5426208"/>
                <a:gd name="connsiteY37" fmla="*/ 4878460 h 6199726"/>
                <a:gd name="connsiteX38" fmla="*/ 760003 w 5426208"/>
                <a:gd name="connsiteY38" fmla="*/ 4187465 h 6199726"/>
                <a:gd name="connsiteX39" fmla="*/ 260382 w 5426208"/>
                <a:gd name="connsiteY39" fmla="*/ 3291919 h 6199726"/>
                <a:gd name="connsiteX40" fmla="*/ 5859 w 5426208"/>
                <a:gd name="connsiteY40" fmla="*/ 2924273 h 6199726"/>
                <a:gd name="connsiteX41" fmla="*/ 109554 w 5426208"/>
                <a:gd name="connsiteY41" fmla="*/ 3518162 h 6199726"/>
                <a:gd name="connsiteX42" fmla="*/ 420638 w 5426208"/>
                <a:gd name="connsiteY42" fmla="*/ 4922756 h 6199726"/>
                <a:gd name="connsiteX43" fmla="*/ 910832 w 5426208"/>
                <a:gd name="connsiteY43" fmla="*/ 5544925 h 6199726"/>
                <a:gd name="connsiteX44" fmla="*/ 1523574 w 5426208"/>
                <a:gd name="connsiteY44" fmla="*/ 5761741 h 6199726"/>
                <a:gd name="connsiteX45" fmla="*/ 2336968 w 5426208"/>
                <a:gd name="connsiteY45" fmla="*/ 5729895 h 6199726"/>
                <a:gd name="connsiteX46" fmla="*/ 3483886 w 5426208"/>
                <a:gd name="connsiteY46" fmla="*/ 5540090 h 6199726"/>
                <a:gd name="connsiteX47" fmla="*/ 3704096 w 5426208"/>
                <a:gd name="connsiteY47" fmla="*/ 5581363 h 6199726"/>
                <a:gd name="connsiteX48" fmla="*/ 3506134 w 5426208"/>
                <a:gd name="connsiteY48" fmla="*/ 6199726 h 6199726"/>
                <a:gd name="connsiteX0" fmla="*/ 4469964 w 5426208"/>
                <a:gd name="connsiteY0" fmla="*/ 6067991 h 6199726"/>
                <a:gd name="connsiteX1" fmla="*/ 4204745 w 5426208"/>
                <a:gd name="connsiteY1" fmla="*/ 5516795 h 6199726"/>
                <a:gd name="connsiteX2" fmla="*/ 4281733 w 5426208"/>
                <a:gd name="connsiteY2" fmla="*/ 5237444 h 6199726"/>
                <a:gd name="connsiteX3" fmla="*/ 4631881 w 5426208"/>
                <a:gd name="connsiteY3" fmla="*/ 4847191 h 6199726"/>
                <a:gd name="connsiteX4" fmla="*/ 5058626 w 5426208"/>
                <a:gd name="connsiteY4" fmla="*/ 3800966 h 6199726"/>
                <a:gd name="connsiteX5" fmla="*/ 5416844 w 5426208"/>
                <a:gd name="connsiteY5" fmla="*/ 2735737 h 6199726"/>
                <a:gd name="connsiteX6" fmla="*/ 5253752 w 5426208"/>
                <a:gd name="connsiteY6" fmla="*/ 2747937 h 6199726"/>
                <a:gd name="connsiteX7" fmla="*/ 4553133 w 5426208"/>
                <a:gd name="connsiteY7" fmla="*/ 3267454 h 6199726"/>
                <a:gd name="connsiteX8" fmla="*/ 3920181 w 5426208"/>
                <a:gd name="connsiteY8" fmla="*/ 4277967 h 6199726"/>
                <a:gd name="connsiteX9" fmla="*/ 3798859 w 5426208"/>
                <a:gd name="connsiteY9" fmla="*/ 3549606 h 6199726"/>
                <a:gd name="connsiteX10" fmla="*/ 4150946 w 5426208"/>
                <a:gd name="connsiteY10" fmla="*/ 2009873 h 6199726"/>
                <a:gd name="connsiteX11" fmla="*/ 4285628 w 5426208"/>
                <a:gd name="connsiteY11" fmla="*/ 1302863 h 6199726"/>
                <a:gd name="connsiteX12" fmla="*/ 4596120 w 5426208"/>
                <a:gd name="connsiteY12" fmla="*/ 925301 h 6199726"/>
                <a:gd name="connsiteX13" fmla="*/ 4049958 w 5426208"/>
                <a:gd name="connsiteY13" fmla="*/ 1199168 h 6199726"/>
                <a:gd name="connsiteX14" fmla="*/ 3408935 w 5426208"/>
                <a:gd name="connsiteY14" fmla="*/ 2349238 h 6199726"/>
                <a:gd name="connsiteX15" fmla="*/ 3287203 w 5426208"/>
                <a:gd name="connsiteY15" fmla="*/ 3409262 h 6199726"/>
                <a:gd name="connsiteX16" fmla="*/ 3292845 w 5426208"/>
                <a:gd name="connsiteY16" fmla="*/ 4093197 h 6199726"/>
                <a:gd name="connsiteX17" fmla="*/ 3192806 w 5426208"/>
                <a:gd name="connsiteY17" fmla="*/ 3842803 h 6199726"/>
                <a:gd name="connsiteX18" fmla="*/ 3006290 w 5426208"/>
                <a:gd name="connsiteY18" fmla="*/ 2973071 h 6199726"/>
                <a:gd name="connsiteX19" fmla="*/ 2428547 w 5426208"/>
                <a:gd name="connsiteY19" fmla="*/ 1604521 h 6199726"/>
                <a:gd name="connsiteX20" fmla="*/ 2042048 w 5426208"/>
                <a:gd name="connsiteY20" fmla="*/ 680694 h 6199726"/>
                <a:gd name="connsiteX21" fmla="*/ 1976061 w 5426208"/>
                <a:gd name="connsiteY21" fmla="*/ 237634 h 6199726"/>
                <a:gd name="connsiteX22" fmla="*/ 1853512 w 5426208"/>
                <a:gd name="connsiteY22" fmla="*/ 1964 h 6199726"/>
                <a:gd name="connsiteX23" fmla="*/ 1674403 w 5426208"/>
                <a:gd name="connsiteY23" fmla="*/ 360183 h 6199726"/>
                <a:gd name="connsiteX24" fmla="*/ 1504721 w 5426208"/>
                <a:gd name="connsiteY24" fmla="*/ 1415985 h 6199726"/>
                <a:gd name="connsiteX25" fmla="*/ 1919500 w 5426208"/>
                <a:gd name="connsiteY25" fmla="*/ 2745164 h 6199726"/>
                <a:gd name="connsiteX26" fmla="*/ 2525505 w 5426208"/>
                <a:gd name="connsiteY26" fmla="*/ 3885807 h 6199726"/>
                <a:gd name="connsiteX27" fmla="*/ 2343706 w 5426208"/>
                <a:gd name="connsiteY27" fmla="*/ 3734978 h 6199726"/>
                <a:gd name="connsiteX28" fmla="*/ 1259624 w 5426208"/>
                <a:gd name="connsiteY28" fmla="*/ 2566055 h 6199726"/>
                <a:gd name="connsiteX29" fmla="*/ 760003 w 5426208"/>
                <a:gd name="connsiteY29" fmla="*/ 2019300 h 6199726"/>
                <a:gd name="connsiteX30" fmla="*/ 213248 w 5426208"/>
                <a:gd name="connsiteY30" fmla="*/ 1510253 h 6199726"/>
                <a:gd name="connsiteX31" fmla="*/ 213248 w 5426208"/>
                <a:gd name="connsiteY31" fmla="*/ 1642228 h 6199726"/>
                <a:gd name="connsiteX32" fmla="*/ 694015 w 5426208"/>
                <a:gd name="connsiteY32" fmla="*/ 2980834 h 6199726"/>
                <a:gd name="connsiteX33" fmla="*/ 1287904 w 5426208"/>
                <a:gd name="connsiteY33" fmla="*/ 4102624 h 6199726"/>
                <a:gd name="connsiteX34" fmla="*/ 2042048 w 5426208"/>
                <a:gd name="connsiteY34" fmla="*/ 4715366 h 6199726"/>
                <a:gd name="connsiteX35" fmla="*/ 2771689 w 5426208"/>
                <a:gd name="connsiteY35" fmla="*/ 5012089 h 6199726"/>
                <a:gd name="connsiteX36" fmla="*/ 2258473 w 5426208"/>
                <a:gd name="connsiteY36" fmla="*/ 5048142 h 6199726"/>
                <a:gd name="connsiteX37" fmla="*/ 1485802 w 5426208"/>
                <a:gd name="connsiteY37" fmla="*/ 4878460 h 6199726"/>
                <a:gd name="connsiteX38" fmla="*/ 760003 w 5426208"/>
                <a:gd name="connsiteY38" fmla="*/ 4187465 h 6199726"/>
                <a:gd name="connsiteX39" fmla="*/ 260382 w 5426208"/>
                <a:gd name="connsiteY39" fmla="*/ 3291919 h 6199726"/>
                <a:gd name="connsiteX40" fmla="*/ 5859 w 5426208"/>
                <a:gd name="connsiteY40" fmla="*/ 2924273 h 6199726"/>
                <a:gd name="connsiteX41" fmla="*/ 109554 w 5426208"/>
                <a:gd name="connsiteY41" fmla="*/ 3518162 h 6199726"/>
                <a:gd name="connsiteX42" fmla="*/ 420638 w 5426208"/>
                <a:gd name="connsiteY42" fmla="*/ 4922756 h 6199726"/>
                <a:gd name="connsiteX43" fmla="*/ 910832 w 5426208"/>
                <a:gd name="connsiteY43" fmla="*/ 5544925 h 6199726"/>
                <a:gd name="connsiteX44" fmla="*/ 1523574 w 5426208"/>
                <a:gd name="connsiteY44" fmla="*/ 5761741 h 6199726"/>
                <a:gd name="connsiteX45" fmla="*/ 2336968 w 5426208"/>
                <a:gd name="connsiteY45" fmla="*/ 5729895 h 6199726"/>
                <a:gd name="connsiteX46" fmla="*/ 3483886 w 5426208"/>
                <a:gd name="connsiteY46" fmla="*/ 5540090 h 6199726"/>
                <a:gd name="connsiteX47" fmla="*/ 3704096 w 5426208"/>
                <a:gd name="connsiteY47" fmla="*/ 5581363 h 6199726"/>
                <a:gd name="connsiteX48" fmla="*/ 3506134 w 5426208"/>
                <a:gd name="connsiteY48" fmla="*/ 6199726 h 6199726"/>
                <a:gd name="connsiteX0" fmla="*/ 4469964 w 5426208"/>
                <a:gd name="connsiteY0" fmla="*/ 6067991 h 6199726"/>
                <a:gd name="connsiteX1" fmla="*/ 4204745 w 5426208"/>
                <a:gd name="connsiteY1" fmla="*/ 5516795 h 6199726"/>
                <a:gd name="connsiteX2" fmla="*/ 4281733 w 5426208"/>
                <a:gd name="connsiteY2" fmla="*/ 5237444 h 6199726"/>
                <a:gd name="connsiteX3" fmla="*/ 4631881 w 5426208"/>
                <a:gd name="connsiteY3" fmla="*/ 4847191 h 6199726"/>
                <a:gd name="connsiteX4" fmla="*/ 5058626 w 5426208"/>
                <a:gd name="connsiteY4" fmla="*/ 3800966 h 6199726"/>
                <a:gd name="connsiteX5" fmla="*/ 5416844 w 5426208"/>
                <a:gd name="connsiteY5" fmla="*/ 2735737 h 6199726"/>
                <a:gd name="connsiteX6" fmla="*/ 5253752 w 5426208"/>
                <a:gd name="connsiteY6" fmla="*/ 2747937 h 6199726"/>
                <a:gd name="connsiteX7" fmla="*/ 4553133 w 5426208"/>
                <a:gd name="connsiteY7" fmla="*/ 3267454 h 6199726"/>
                <a:gd name="connsiteX8" fmla="*/ 3920181 w 5426208"/>
                <a:gd name="connsiteY8" fmla="*/ 4277967 h 6199726"/>
                <a:gd name="connsiteX9" fmla="*/ 3798859 w 5426208"/>
                <a:gd name="connsiteY9" fmla="*/ 3549606 h 6199726"/>
                <a:gd name="connsiteX10" fmla="*/ 4150946 w 5426208"/>
                <a:gd name="connsiteY10" fmla="*/ 2009873 h 6199726"/>
                <a:gd name="connsiteX11" fmla="*/ 4347694 w 5426208"/>
                <a:gd name="connsiteY11" fmla="*/ 1408876 h 6199726"/>
                <a:gd name="connsiteX12" fmla="*/ 4596120 w 5426208"/>
                <a:gd name="connsiteY12" fmla="*/ 925301 h 6199726"/>
                <a:gd name="connsiteX13" fmla="*/ 4049958 w 5426208"/>
                <a:gd name="connsiteY13" fmla="*/ 1199168 h 6199726"/>
                <a:gd name="connsiteX14" fmla="*/ 3408935 w 5426208"/>
                <a:gd name="connsiteY14" fmla="*/ 2349238 h 6199726"/>
                <a:gd name="connsiteX15" fmla="*/ 3287203 w 5426208"/>
                <a:gd name="connsiteY15" fmla="*/ 3409262 h 6199726"/>
                <a:gd name="connsiteX16" fmla="*/ 3292845 w 5426208"/>
                <a:gd name="connsiteY16" fmla="*/ 4093197 h 6199726"/>
                <a:gd name="connsiteX17" fmla="*/ 3192806 w 5426208"/>
                <a:gd name="connsiteY17" fmla="*/ 3842803 h 6199726"/>
                <a:gd name="connsiteX18" fmla="*/ 3006290 w 5426208"/>
                <a:gd name="connsiteY18" fmla="*/ 2973071 h 6199726"/>
                <a:gd name="connsiteX19" fmla="*/ 2428547 w 5426208"/>
                <a:gd name="connsiteY19" fmla="*/ 1604521 h 6199726"/>
                <a:gd name="connsiteX20" fmla="*/ 2042048 w 5426208"/>
                <a:gd name="connsiteY20" fmla="*/ 680694 h 6199726"/>
                <a:gd name="connsiteX21" fmla="*/ 1976061 w 5426208"/>
                <a:gd name="connsiteY21" fmla="*/ 237634 h 6199726"/>
                <a:gd name="connsiteX22" fmla="*/ 1853512 w 5426208"/>
                <a:gd name="connsiteY22" fmla="*/ 1964 h 6199726"/>
                <a:gd name="connsiteX23" fmla="*/ 1674403 w 5426208"/>
                <a:gd name="connsiteY23" fmla="*/ 360183 h 6199726"/>
                <a:gd name="connsiteX24" fmla="*/ 1504721 w 5426208"/>
                <a:gd name="connsiteY24" fmla="*/ 1415985 h 6199726"/>
                <a:gd name="connsiteX25" fmla="*/ 1919500 w 5426208"/>
                <a:gd name="connsiteY25" fmla="*/ 2745164 h 6199726"/>
                <a:gd name="connsiteX26" fmla="*/ 2525505 w 5426208"/>
                <a:gd name="connsiteY26" fmla="*/ 3885807 h 6199726"/>
                <a:gd name="connsiteX27" fmla="*/ 2343706 w 5426208"/>
                <a:gd name="connsiteY27" fmla="*/ 3734978 h 6199726"/>
                <a:gd name="connsiteX28" fmla="*/ 1259624 w 5426208"/>
                <a:gd name="connsiteY28" fmla="*/ 2566055 h 6199726"/>
                <a:gd name="connsiteX29" fmla="*/ 760003 w 5426208"/>
                <a:gd name="connsiteY29" fmla="*/ 2019300 h 6199726"/>
                <a:gd name="connsiteX30" fmla="*/ 213248 w 5426208"/>
                <a:gd name="connsiteY30" fmla="*/ 1510253 h 6199726"/>
                <a:gd name="connsiteX31" fmla="*/ 213248 w 5426208"/>
                <a:gd name="connsiteY31" fmla="*/ 1642228 h 6199726"/>
                <a:gd name="connsiteX32" fmla="*/ 694015 w 5426208"/>
                <a:gd name="connsiteY32" fmla="*/ 2980834 h 6199726"/>
                <a:gd name="connsiteX33" fmla="*/ 1287904 w 5426208"/>
                <a:gd name="connsiteY33" fmla="*/ 4102624 h 6199726"/>
                <a:gd name="connsiteX34" fmla="*/ 2042048 w 5426208"/>
                <a:gd name="connsiteY34" fmla="*/ 4715366 h 6199726"/>
                <a:gd name="connsiteX35" fmla="*/ 2771689 w 5426208"/>
                <a:gd name="connsiteY35" fmla="*/ 5012089 h 6199726"/>
                <a:gd name="connsiteX36" fmla="*/ 2258473 w 5426208"/>
                <a:gd name="connsiteY36" fmla="*/ 5048142 h 6199726"/>
                <a:gd name="connsiteX37" fmla="*/ 1485802 w 5426208"/>
                <a:gd name="connsiteY37" fmla="*/ 4878460 h 6199726"/>
                <a:gd name="connsiteX38" fmla="*/ 760003 w 5426208"/>
                <a:gd name="connsiteY38" fmla="*/ 4187465 h 6199726"/>
                <a:gd name="connsiteX39" fmla="*/ 260382 w 5426208"/>
                <a:gd name="connsiteY39" fmla="*/ 3291919 h 6199726"/>
                <a:gd name="connsiteX40" fmla="*/ 5859 w 5426208"/>
                <a:gd name="connsiteY40" fmla="*/ 2924273 h 6199726"/>
                <a:gd name="connsiteX41" fmla="*/ 109554 w 5426208"/>
                <a:gd name="connsiteY41" fmla="*/ 3518162 h 6199726"/>
                <a:gd name="connsiteX42" fmla="*/ 420638 w 5426208"/>
                <a:gd name="connsiteY42" fmla="*/ 4922756 h 6199726"/>
                <a:gd name="connsiteX43" fmla="*/ 910832 w 5426208"/>
                <a:gd name="connsiteY43" fmla="*/ 5544925 h 6199726"/>
                <a:gd name="connsiteX44" fmla="*/ 1523574 w 5426208"/>
                <a:gd name="connsiteY44" fmla="*/ 5761741 h 6199726"/>
                <a:gd name="connsiteX45" fmla="*/ 2336968 w 5426208"/>
                <a:gd name="connsiteY45" fmla="*/ 5729895 h 6199726"/>
                <a:gd name="connsiteX46" fmla="*/ 3483886 w 5426208"/>
                <a:gd name="connsiteY46" fmla="*/ 5540090 h 6199726"/>
                <a:gd name="connsiteX47" fmla="*/ 3704096 w 5426208"/>
                <a:gd name="connsiteY47" fmla="*/ 5581363 h 6199726"/>
                <a:gd name="connsiteX48" fmla="*/ 3506134 w 5426208"/>
                <a:gd name="connsiteY48" fmla="*/ 6199726 h 6199726"/>
                <a:gd name="connsiteX0" fmla="*/ 4469964 w 5426208"/>
                <a:gd name="connsiteY0" fmla="*/ 6067991 h 6199726"/>
                <a:gd name="connsiteX1" fmla="*/ 4204745 w 5426208"/>
                <a:gd name="connsiteY1" fmla="*/ 5516795 h 6199726"/>
                <a:gd name="connsiteX2" fmla="*/ 4281733 w 5426208"/>
                <a:gd name="connsiteY2" fmla="*/ 5237444 h 6199726"/>
                <a:gd name="connsiteX3" fmla="*/ 4631881 w 5426208"/>
                <a:gd name="connsiteY3" fmla="*/ 4847191 h 6199726"/>
                <a:gd name="connsiteX4" fmla="*/ 5058626 w 5426208"/>
                <a:gd name="connsiteY4" fmla="*/ 3800966 h 6199726"/>
                <a:gd name="connsiteX5" fmla="*/ 5416844 w 5426208"/>
                <a:gd name="connsiteY5" fmla="*/ 2735737 h 6199726"/>
                <a:gd name="connsiteX6" fmla="*/ 5253752 w 5426208"/>
                <a:gd name="connsiteY6" fmla="*/ 2747937 h 6199726"/>
                <a:gd name="connsiteX7" fmla="*/ 4553133 w 5426208"/>
                <a:gd name="connsiteY7" fmla="*/ 3267454 h 6199726"/>
                <a:gd name="connsiteX8" fmla="*/ 3980892 w 5426208"/>
                <a:gd name="connsiteY8" fmla="*/ 4210607 h 6199726"/>
                <a:gd name="connsiteX9" fmla="*/ 3798859 w 5426208"/>
                <a:gd name="connsiteY9" fmla="*/ 3549606 h 6199726"/>
                <a:gd name="connsiteX10" fmla="*/ 4150946 w 5426208"/>
                <a:gd name="connsiteY10" fmla="*/ 2009873 h 6199726"/>
                <a:gd name="connsiteX11" fmla="*/ 4347694 w 5426208"/>
                <a:gd name="connsiteY11" fmla="*/ 1408876 h 6199726"/>
                <a:gd name="connsiteX12" fmla="*/ 4596120 w 5426208"/>
                <a:gd name="connsiteY12" fmla="*/ 925301 h 6199726"/>
                <a:gd name="connsiteX13" fmla="*/ 4049958 w 5426208"/>
                <a:gd name="connsiteY13" fmla="*/ 1199168 h 6199726"/>
                <a:gd name="connsiteX14" fmla="*/ 3408935 w 5426208"/>
                <a:gd name="connsiteY14" fmla="*/ 2349238 h 6199726"/>
                <a:gd name="connsiteX15" fmla="*/ 3287203 w 5426208"/>
                <a:gd name="connsiteY15" fmla="*/ 3409262 h 6199726"/>
                <a:gd name="connsiteX16" fmla="*/ 3292845 w 5426208"/>
                <a:gd name="connsiteY16" fmla="*/ 4093197 h 6199726"/>
                <a:gd name="connsiteX17" fmla="*/ 3192806 w 5426208"/>
                <a:gd name="connsiteY17" fmla="*/ 3842803 h 6199726"/>
                <a:gd name="connsiteX18" fmla="*/ 3006290 w 5426208"/>
                <a:gd name="connsiteY18" fmla="*/ 2973071 h 6199726"/>
                <a:gd name="connsiteX19" fmla="*/ 2428547 w 5426208"/>
                <a:gd name="connsiteY19" fmla="*/ 1604521 h 6199726"/>
                <a:gd name="connsiteX20" fmla="*/ 2042048 w 5426208"/>
                <a:gd name="connsiteY20" fmla="*/ 680694 h 6199726"/>
                <a:gd name="connsiteX21" fmla="*/ 1976061 w 5426208"/>
                <a:gd name="connsiteY21" fmla="*/ 237634 h 6199726"/>
                <a:gd name="connsiteX22" fmla="*/ 1853512 w 5426208"/>
                <a:gd name="connsiteY22" fmla="*/ 1964 h 6199726"/>
                <a:gd name="connsiteX23" fmla="*/ 1674403 w 5426208"/>
                <a:gd name="connsiteY23" fmla="*/ 360183 h 6199726"/>
                <a:gd name="connsiteX24" fmla="*/ 1504721 w 5426208"/>
                <a:gd name="connsiteY24" fmla="*/ 1415985 h 6199726"/>
                <a:gd name="connsiteX25" fmla="*/ 1919500 w 5426208"/>
                <a:gd name="connsiteY25" fmla="*/ 2745164 h 6199726"/>
                <a:gd name="connsiteX26" fmla="*/ 2525505 w 5426208"/>
                <a:gd name="connsiteY26" fmla="*/ 3885807 h 6199726"/>
                <a:gd name="connsiteX27" fmla="*/ 2343706 w 5426208"/>
                <a:gd name="connsiteY27" fmla="*/ 3734978 h 6199726"/>
                <a:gd name="connsiteX28" fmla="*/ 1259624 w 5426208"/>
                <a:gd name="connsiteY28" fmla="*/ 2566055 h 6199726"/>
                <a:gd name="connsiteX29" fmla="*/ 760003 w 5426208"/>
                <a:gd name="connsiteY29" fmla="*/ 2019300 h 6199726"/>
                <a:gd name="connsiteX30" fmla="*/ 213248 w 5426208"/>
                <a:gd name="connsiteY30" fmla="*/ 1510253 h 6199726"/>
                <a:gd name="connsiteX31" fmla="*/ 213248 w 5426208"/>
                <a:gd name="connsiteY31" fmla="*/ 1642228 h 6199726"/>
                <a:gd name="connsiteX32" fmla="*/ 694015 w 5426208"/>
                <a:gd name="connsiteY32" fmla="*/ 2980834 h 6199726"/>
                <a:gd name="connsiteX33" fmla="*/ 1287904 w 5426208"/>
                <a:gd name="connsiteY33" fmla="*/ 4102624 h 6199726"/>
                <a:gd name="connsiteX34" fmla="*/ 2042048 w 5426208"/>
                <a:gd name="connsiteY34" fmla="*/ 4715366 h 6199726"/>
                <a:gd name="connsiteX35" fmla="*/ 2771689 w 5426208"/>
                <a:gd name="connsiteY35" fmla="*/ 5012089 h 6199726"/>
                <a:gd name="connsiteX36" fmla="*/ 2258473 w 5426208"/>
                <a:gd name="connsiteY36" fmla="*/ 5048142 h 6199726"/>
                <a:gd name="connsiteX37" fmla="*/ 1485802 w 5426208"/>
                <a:gd name="connsiteY37" fmla="*/ 4878460 h 6199726"/>
                <a:gd name="connsiteX38" fmla="*/ 760003 w 5426208"/>
                <a:gd name="connsiteY38" fmla="*/ 4187465 h 6199726"/>
                <a:gd name="connsiteX39" fmla="*/ 260382 w 5426208"/>
                <a:gd name="connsiteY39" fmla="*/ 3291919 h 6199726"/>
                <a:gd name="connsiteX40" fmla="*/ 5859 w 5426208"/>
                <a:gd name="connsiteY40" fmla="*/ 2924273 h 6199726"/>
                <a:gd name="connsiteX41" fmla="*/ 109554 w 5426208"/>
                <a:gd name="connsiteY41" fmla="*/ 3518162 h 6199726"/>
                <a:gd name="connsiteX42" fmla="*/ 420638 w 5426208"/>
                <a:gd name="connsiteY42" fmla="*/ 4922756 h 6199726"/>
                <a:gd name="connsiteX43" fmla="*/ 910832 w 5426208"/>
                <a:gd name="connsiteY43" fmla="*/ 5544925 h 6199726"/>
                <a:gd name="connsiteX44" fmla="*/ 1523574 w 5426208"/>
                <a:gd name="connsiteY44" fmla="*/ 5761741 h 6199726"/>
                <a:gd name="connsiteX45" fmla="*/ 2336968 w 5426208"/>
                <a:gd name="connsiteY45" fmla="*/ 5729895 h 6199726"/>
                <a:gd name="connsiteX46" fmla="*/ 3483886 w 5426208"/>
                <a:gd name="connsiteY46" fmla="*/ 5540090 h 6199726"/>
                <a:gd name="connsiteX47" fmla="*/ 3704096 w 5426208"/>
                <a:gd name="connsiteY47" fmla="*/ 5581363 h 6199726"/>
                <a:gd name="connsiteX48" fmla="*/ 3506134 w 5426208"/>
                <a:gd name="connsiteY48" fmla="*/ 6199726 h 6199726"/>
                <a:gd name="connsiteX0" fmla="*/ 4469964 w 5426208"/>
                <a:gd name="connsiteY0" fmla="*/ 6067991 h 6199726"/>
                <a:gd name="connsiteX1" fmla="*/ 4204745 w 5426208"/>
                <a:gd name="connsiteY1" fmla="*/ 5516795 h 6199726"/>
                <a:gd name="connsiteX2" fmla="*/ 4281733 w 5426208"/>
                <a:gd name="connsiteY2" fmla="*/ 5237444 h 6199726"/>
                <a:gd name="connsiteX3" fmla="*/ 4631881 w 5426208"/>
                <a:gd name="connsiteY3" fmla="*/ 4847191 h 6199726"/>
                <a:gd name="connsiteX4" fmla="*/ 5058626 w 5426208"/>
                <a:gd name="connsiteY4" fmla="*/ 3800966 h 6199726"/>
                <a:gd name="connsiteX5" fmla="*/ 5416844 w 5426208"/>
                <a:gd name="connsiteY5" fmla="*/ 2735737 h 6199726"/>
                <a:gd name="connsiteX6" fmla="*/ 5253752 w 5426208"/>
                <a:gd name="connsiteY6" fmla="*/ 2747937 h 6199726"/>
                <a:gd name="connsiteX7" fmla="*/ 4553133 w 5426208"/>
                <a:gd name="connsiteY7" fmla="*/ 3267454 h 6199726"/>
                <a:gd name="connsiteX8" fmla="*/ 3980892 w 5426208"/>
                <a:gd name="connsiteY8" fmla="*/ 4210607 h 6199726"/>
                <a:gd name="connsiteX9" fmla="*/ 3897197 w 5426208"/>
                <a:gd name="connsiteY9" fmla="*/ 3571203 h 6199726"/>
                <a:gd name="connsiteX10" fmla="*/ 4150946 w 5426208"/>
                <a:gd name="connsiteY10" fmla="*/ 2009873 h 6199726"/>
                <a:gd name="connsiteX11" fmla="*/ 4347694 w 5426208"/>
                <a:gd name="connsiteY11" fmla="*/ 1408876 h 6199726"/>
                <a:gd name="connsiteX12" fmla="*/ 4596120 w 5426208"/>
                <a:gd name="connsiteY12" fmla="*/ 925301 h 6199726"/>
                <a:gd name="connsiteX13" fmla="*/ 4049958 w 5426208"/>
                <a:gd name="connsiteY13" fmla="*/ 1199168 h 6199726"/>
                <a:gd name="connsiteX14" fmla="*/ 3408935 w 5426208"/>
                <a:gd name="connsiteY14" fmla="*/ 2349238 h 6199726"/>
                <a:gd name="connsiteX15" fmla="*/ 3287203 w 5426208"/>
                <a:gd name="connsiteY15" fmla="*/ 3409262 h 6199726"/>
                <a:gd name="connsiteX16" fmla="*/ 3292845 w 5426208"/>
                <a:gd name="connsiteY16" fmla="*/ 4093197 h 6199726"/>
                <a:gd name="connsiteX17" fmla="*/ 3192806 w 5426208"/>
                <a:gd name="connsiteY17" fmla="*/ 3842803 h 6199726"/>
                <a:gd name="connsiteX18" fmla="*/ 3006290 w 5426208"/>
                <a:gd name="connsiteY18" fmla="*/ 2973071 h 6199726"/>
                <a:gd name="connsiteX19" fmla="*/ 2428547 w 5426208"/>
                <a:gd name="connsiteY19" fmla="*/ 1604521 h 6199726"/>
                <a:gd name="connsiteX20" fmla="*/ 2042048 w 5426208"/>
                <a:gd name="connsiteY20" fmla="*/ 680694 h 6199726"/>
                <a:gd name="connsiteX21" fmla="*/ 1976061 w 5426208"/>
                <a:gd name="connsiteY21" fmla="*/ 237634 h 6199726"/>
                <a:gd name="connsiteX22" fmla="*/ 1853512 w 5426208"/>
                <a:gd name="connsiteY22" fmla="*/ 1964 h 6199726"/>
                <a:gd name="connsiteX23" fmla="*/ 1674403 w 5426208"/>
                <a:gd name="connsiteY23" fmla="*/ 360183 h 6199726"/>
                <a:gd name="connsiteX24" fmla="*/ 1504721 w 5426208"/>
                <a:gd name="connsiteY24" fmla="*/ 1415985 h 6199726"/>
                <a:gd name="connsiteX25" fmla="*/ 1919500 w 5426208"/>
                <a:gd name="connsiteY25" fmla="*/ 2745164 h 6199726"/>
                <a:gd name="connsiteX26" fmla="*/ 2525505 w 5426208"/>
                <a:gd name="connsiteY26" fmla="*/ 3885807 h 6199726"/>
                <a:gd name="connsiteX27" fmla="*/ 2343706 w 5426208"/>
                <a:gd name="connsiteY27" fmla="*/ 3734978 h 6199726"/>
                <a:gd name="connsiteX28" fmla="*/ 1259624 w 5426208"/>
                <a:gd name="connsiteY28" fmla="*/ 2566055 h 6199726"/>
                <a:gd name="connsiteX29" fmla="*/ 760003 w 5426208"/>
                <a:gd name="connsiteY29" fmla="*/ 2019300 h 6199726"/>
                <a:gd name="connsiteX30" fmla="*/ 213248 w 5426208"/>
                <a:gd name="connsiteY30" fmla="*/ 1510253 h 6199726"/>
                <a:gd name="connsiteX31" fmla="*/ 213248 w 5426208"/>
                <a:gd name="connsiteY31" fmla="*/ 1642228 h 6199726"/>
                <a:gd name="connsiteX32" fmla="*/ 694015 w 5426208"/>
                <a:gd name="connsiteY32" fmla="*/ 2980834 h 6199726"/>
                <a:gd name="connsiteX33" fmla="*/ 1287904 w 5426208"/>
                <a:gd name="connsiteY33" fmla="*/ 4102624 h 6199726"/>
                <a:gd name="connsiteX34" fmla="*/ 2042048 w 5426208"/>
                <a:gd name="connsiteY34" fmla="*/ 4715366 h 6199726"/>
                <a:gd name="connsiteX35" fmla="*/ 2771689 w 5426208"/>
                <a:gd name="connsiteY35" fmla="*/ 5012089 h 6199726"/>
                <a:gd name="connsiteX36" fmla="*/ 2258473 w 5426208"/>
                <a:gd name="connsiteY36" fmla="*/ 5048142 h 6199726"/>
                <a:gd name="connsiteX37" fmla="*/ 1485802 w 5426208"/>
                <a:gd name="connsiteY37" fmla="*/ 4878460 h 6199726"/>
                <a:gd name="connsiteX38" fmla="*/ 760003 w 5426208"/>
                <a:gd name="connsiteY38" fmla="*/ 4187465 h 6199726"/>
                <a:gd name="connsiteX39" fmla="*/ 260382 w 5426208"/>
                <a:gd name="connsiteY39" fmla="*/ 3291919 h 6199726"/>
                <a:gd name="connsiteX40" fmla="*/ 5859 w 5426208"/>
                <a:gd name="connsiteY40" fmla="*/ 2924273 h 6199726"/>
                <a:gd name="connsiteX41" fmla="*/ 109554 w 5426208"/>
                <a:gd name="connsiteY41" fmla="*/ 3518162 h 6199726"/>
                <a:gd name="connsiteX42" fmla="*/ 420638 w 5426208"/>
                <a:gd name="connsiteY42" fmla="*/ 4922756 h 6199726"/>
                <a:gd name="connsiteX43" fmla="*/ 910832 w 5426208"/>
                <a:gd name="connsiteY43" fmla="*/ 5544925 h 6199726"/>
                <a:gd name="connsiteX44" fmla="*/ 1523574 w 5426208"/>
                <a:gd name="connsiteY44" fmla="*/ 5761741 h 6199726"/>
                <a:gd name="connsiteX45" fmla="*/ 2336968 w 5426208"/>
                <a:gd name="connsiteY45" fmla="*/ 5729895 h 6199726"/>
                <a:gd name="connsiteX46" fmla="*/ 3483886 w 5426208"/>
                <a:gd name="connsiteY46" fmla="*/ 5540090 h 6199726"/>
                <a:gd name="connsiteX47" fmla="*/ 3704096 w 5426208"/>
                <a:gd name="connsiteY47" fmla="*/ 5581363 h 6199726"/>
                <a:gd name="connsiteX48" fmla="*/ 3506134 w 5426208"/>
                <a:gd name="connsiteY48" fmla="*/ 6199726 h 6199726"/>
                <a:gd name="connsiteX0" fmla="*/ 4469964 w 5426208"/>
                <a:gd name="connsiteY0" fmla="*/ 6067991 h 6199726"/>
                <a:gd name="connsiteX1" fmla="*/ 4204745 w 5426208"/>
                <a:gd name="connsiteY1" fmla="*/ 5516795 h 6199726"/>
                <a:gd name="connsiteX2" fmla="*/ 4281733 w 5426208"/>
                <a:gd name="connsiteY2" fmla="*/ 5237444 h 6199726"/>
                <a:gd name="connsiteX3" fmla="*/ 4631881 w 5426208"/>
                <a:gd name="connsiteY3" fmla="*/ 4847191 h 6199726"/>
                <a:gd name="connsiteX4" fmla="*/ 5058626 w 5426208"/>
                <a:gd name="connsiteY4" fmla="*/ 3800966 h 6199726"/>
                <a:gd name="connsiteX5" fmla="*/ 5416844 w 5426208"/>
                <a:gd name="connsiteY5" fmla="*/ 2735737 h 6199726"/>
                <a:gd name="connsiteX6" fmla="*/ 5253752 w 5426208"/>
                <a:gd name="connsiteY6" fmla="*/ 2747937 h 6199726"/>
                <a:gd name="connsiteX7" fmla="*/ 4553133 w 5426208"/>
                <a:gd name="connsiteY7" fmla="*/ 3267454 h 6199726"/>
                <a:gd name="connsiteX8" fmla="*/ 3980892 w 5426208"/>
                <a:gd name="connsiteY8" fmla="*/ 4210607 h 6199726"/>
                <a:gd name="connsiteX9" fmla="*/ 3897197 w 5426208"/>
                <a:gd name="connsiteY9" fmla="*/ 3571203 h 6199726"/>
                <a:gd name="connsiteX10" fmla="*/ 4150946 w 5426208"/>
                <a:gd name="connsiteY10" fmla="*/ 2009873 h 6199726"/>
                <a:gd name="connsiteX11" fmla="*/ 4347694 w 5426208"/>
                <a:gd name="connsiteY11" fmla="*/ 1408876 h 6199726"/>
                <a:gd name="connsiteX12" fmla="*/ 4596120 w 5426208"/>
                <a:gd name="connsiteY12" fmla="*/ 925301 h 6199726"/>
                <a:gd name="connsiteX13" fmla="*/ 4049958 w 5426208"/>
                <a:gd name="connsiteY13" fmla="*/ 1199168 h 6199726"/>
                <a:gd name="connsiteX14" fmla="*/ 3488008 w 5426208"/>
                <a:gd name="connsiteY14" fmla="*/ 2315589 h 6199726"/>
                <a:gd name="connsiteX15" fmla="*/ 3287203 w 5426208"/>
                <a:gd name="connsiteY15" fmla="*/ 3409262 h 6199726"/>
                <a:gd name="connsiteX16" fmla="*/ 3292845 w 5426208"/>
                <a:gd name="connsiteY16" fmla="*/ 4093197 h 6199726"/>
                <a:gd name="connsiteX17" fmla="*/ 3192806 w 5426208"/>
                <a:gd name="connsiteY17" fmla="*/ 3842803 h 6199726"/>
                <a:gd name="connsiteX18" fmla="*/ 3006290 w 5426208"/>
                <a:gd name="connsiteY18" fmla="*/ 2973071 h 6199726"/>
                <a:gd name="connsiteX19" fmla="*/ 2428547 w 5426208"/>
                <a:gd name="connsiteY19" fmla="*/ 1604521 h 6199726"/>
                <a:gd name="connsiteX20" fmla="*/ 2042048 w 5426208"/>
                <a:gd name="connsiteY20" fmla="*/ 680694 h 6199726"/>
                <a:gd name="connsiteX21" fmla="*/ 1976061 w 5426208"/>
                <a:gd name="connsiteY21" fmla="*/ 237634 h 6199726"/>
                <a:gd name="connsiteX22" fmla="*/ 1853512 w 5426208"/>
                <a:gd name="connsiteY22" fmla="*/ 1964 h 6199726"/>
                <a:gd name="connsiteX23" fmla="*/ 1674403 w 5426208"/>
                <a:gd name="connsiteY23" fmla="*/ 360183 h 6199726"/>
                <a:gd name="connsiteX24" fmla="*/ 1504721 w 5426208"/>
                <a:gd name="connsiteY24" fmla="*/ 1415985 h 6199726"/>
                <a:gd name="connsiteX25" fmla="*/ 1919500 w 5426208"/>
                <a:gd name="connsiteY25" fmla="*/ 2745164 h 6199726"/>
                <a:gd name="connsiteX26" fmla="*/ 2525505 w 5426208"/>
                <a:gd name="connsiteY26" fmla="*/ 3885807 h 6199726"/>
                <a:gd name="connsiteX27" fmla="*/ 2343706 w 5426208"/>
                <a:gd name="connsiteY27" fmla="*/ 3734978 h 6199726"/>
                <a:gd name="connsiteX28" fmla="*/ 1259624 w 5426208"/>
                <a:gd name="connsiteY28" fmla="*/ 2566055 h 6199726"/>
                <a:gd name="connsiteX29" fmla="*/ 760003 w 5426208"/>
                <a:gd name="connsiteY29" fmla="*/ 2019300 h 6199726"/>
                <a:gd name="connsiteX30" fmla="*/ 213248 w 5426208"/>
                <a:gd name="connsiteY30" fmla="*/ 1510253 h 6199726"/>
                <a:gd name="connsiteX31" fmla="*/ 213248 w 5426208"/>
                <a:gd name="connsiteY31" fmla="*/ 1642228 h 6199726"/>
                <a:gd name="connsiteX32" fmla="*/ 694015 w 5426208"/>
                <a:gd name="connsiteY32" fmla="*/ 2980834 h 6199726"/>
                <a:gd name="connsiteX33" fmla="*/ 1287904 w 5426208"/>
                <a:gd name="connsiteY33" fmla="*/ 4102624 h 6199726"/>
                <a:gd name="connsiteX34" fmla="*/ 2042048 w 5426208"/>
                <a:gd name="connsiteY34" fmla="*/ 4715366 h 6199726"/>
                <a:gd name="connsiteX35" fmla="*/ 2771689 w 5426208"/>
                <a:gd name="connsiteY35" fmla="*/ 5012089 h 6199726"/>
                <a:gd name="connsiteX36" fmla="*/ 2258473 w 5426208"/>
                <a:gd name="connsiteY36" fmla="*/ 5048142 h 6199726"/>
                <a:gd name="connsiteX37" fmla="*/ 1485802 w 5426208"/>
                <a:gd name="connsiteY37" fmla="*/ 4878460 h 6199726"/>
                <a:gd name="connsiteX38" fmla="*/ 760003 w 5426208"/>
                <a:gd name="connsiteY38" fmla="*/ 4187465 h 6199726"/>
                <a:gd name="connsiteX39" fmla="*/ 260382 w 5426208"/>
                <a:gd name="connsiteY39" fmla="*/ 3291919 h 6199726"/>
                <a:gd name="connsiteX40" fmla="*/ 5859 w 5426208"/>
                <a:gd name="connsiteY40" fmla="*/ 2924273 h 6199726"/>
                <a:gd name="connsiteX41" fmla="*/ 109554 w 5426208"/>
                <a:gd name="connsiteY41" fmla="*/ 3518162 h 6199726"/>
                <a:gd name="connsiteX42" fmla="*/ 420638 w 5426208"/>
                <a:gd name="connsiteY42" fmla="*/ 4922756 h 6199726"/>
                <a:gd name="connsiteX43" fmla="*/ 910832 w 5426208"/>
                <a:gd name="connsiteY43" fmla="*/ 5544925 h 6199726"/>
                <a:gd name="connsiteX44" fmla="*/ 1523574 w 5426208"/>
                <a:gd name="connsiteY44" fmla="*/ 5761741 h 6199726"/>
                <a:gd name="connsiteX45" fmla="*/ 2336968 w 5426208"/>
                <a:gd name="connsiteY45" fmla="*/ 5729895 h 6199726"/>
                <a:gd name="connsiteX46" fmla="*/ 3483886 w 5426208"/>
                <a:gd name="connsiteY46" fmla="*/ 5540090 h 6199726"/>
                <a:gd name="connsiteX47" fmla="*/ 3704096 w 5426208"/>
                <a:gd name="connsiteY47" fmla="*/ 5581363 h 6199726"/>
                <a:gd name="connsiteX48" fmla="*/ 3506134 w 5426208"/>
                <a:gd name="connsiteY48" fmla="*/ 6199726 h 6199726"/>
                <a:gd name="connsiteX0" fmla="*/ 4469964 w 5426208"/>
                <a:gd name="connsiteY0" fmla="*/ 6067991 h 6199726"/>
                <a:gd name="connsiteX1" fmla="*/ 4204745 w 5426208"/>
                <a:gd name="connsiteY1" fmla="*/ 5516795 h 6199726"/>
                <a:gd name="connsiteX2" fmla="*/ 4281733 w 5426208"/>
                <a:gd name="connsiteY2" fmla="*/ 5237444 h 6199726"/>
                <a:gd name="connsiteX3" fmla="*/ 4631881 w 5426208"/>
                <a:gd name="connsiteY3" fmla="*/ 4847191 h 6199726"/>
                <a:gd name="connsiteX4" fmla="*/ 5058626 w 5426208"/>
                <a:gd name="connsiteY4" fmla="*/ 3800966 h 6199726"/>
                <a:gd name="connsiteX5" fmla="*/ 5416844 w 5426208"/>
                <a:gd name="connsiteY5" fmla="*/ 2735737 h 6199726"/>
                <a:gd name="connsiteX6" fmla="*/ 5253752 w 5426208"/>
                <a:gd name="connsiteY6" fmla="*/ 2747937 h 6199726"/>
                <a:gd name="connsiteX7" fmla="*/ 4553133 w 5426208"/>
                <a:gd name="connsiteY7" fmla="*/ 3267454 h 6199726"/>
                <a:gd name="connsiteX8" fmla="*/ 3980892 w 5426208"/>
                <a:gd name="connsiteY8" fmla="*/ 4210607 h 6199726"/>
                <a:gd name="connsiteX9" fmla="*/ 3897197 w 5426208"/>
                <a:gd name="connsiteY9" fmla="*/ 3571203 h 6199726"/>
                <a:gd name="connsiteX10" fmla="*/ 4150946 w 5426208"/>
                <a:gd name="connsiteY10" fmla="*/ 2009873 h 6199726"/>
                <a:gd name="connsiteX11" fmla="*/ 4347694 w 5426208"/>
                <a:gd name="connsiteY11" fmla="*/ 1408876 h 6199726"/>
                <a:gd name="connsiteX12" fmla="*/ 4596120 w 5426208"/>
                <a:gd name="connsiteY12" fmla="*/ 925301 h 6199726"/>
                <a:gd name="connsiteX13" fmla="*/ 4049958 w 5426208"/>
                <a:gd name="connsiteY13" fmla="*/ 1199168 h 6199726"/>
                <a:gd name="connsiteX14" fmla="*/ 3488008 w 5426208"/>
                <a:gd name="connsiteY14" fmla="*/ 2315589 h 6199726"/>
                <a:gd name="connsiteX15" fmla="*/ 3287203 w 5426208"/>
                <a:gd name="connsiteY15" fmla="*/ 3409262 h 6199726"/>
                <a:gd name="connsiteX16" fmla="*/ 3292845 w 5426208"/>
                <a:gd name="connsiteY16" fmla="*/ 4093197 h 6199726"/>
                <a:gd name="connsiteX17" fmla="*/ 3192806 w 5426208"/>
                <a:gd name="connsiteY17" fmla="*/ 3842803 h 6199726"/>
                <a:gd name="connsiteX18" fmla="*/ 3006290 w 5426208"/>
                <a:gd name="connsiteY18" fmla="*/ 2973071 h 6199726"/>
                <a:gd name="connsiteX19" fmla="*/ 2391566 w 5426208"/>
                <a:gd name="connsiteY19" fmla="*/ 1651865 h 6199726"/>
                <a:gd name="connsiteX20" fmla="*/ 2042048 w 5426208"/>
                <a:gd name="connsiteY20" fmla="*/ 680694 h 6199726"/>
                <a:gd name="connsiteX21" fmla="*/ 1976061 w 5426208"/>
                <a:gd name="connsiteY21" fmla="*/ 237634 h 6199726"/>
                <a:gd name="connsiteX22" fmla="*/ 1853512 w 5426208"/>
                <a:gd name="connsiteY22" fmla="*/ 1964 h 6199726"/>
                <a:gd name="connsiteX23" fmla="*/ 1674403 w 5426208"/>
                <a:gd name="connsiteY23" fmla="*/ 360183 h 6199726"/>
                <a:gd name="connsiteX24" fmla="*/ 1504721 w 5426208"/>
                <a:gd name="connsiteY24" fmla="*/ 1415985 h 6199726"/>
                <a:gd name="connsiteX25" fmla="*/ 1919500 w 5426208"/>
                <a:gd name="connsiteY25" fmla="*/ 2745164 h 6199726"/>
                <a:gd name="connsiteX26" fmla="*/ 2525505 w 5426208"/>
                <a:gd name="connsiteY26" fmla="*/ 3885807 h 6199726"/>
                <a:gd name="connsiteX27" fmla="*/ 2343706 w 5426208"/>
                <a:gd name="connsiteY27" fmla="*/ 3734978 h 6199726"/>
                <a:gd name="connsiteX28" fmla="*/ 1259624 w 5426208"/>
                <a:gd name="connsiteY28" fmla="*/ 2566055 h 6199726"/>
                <a:gd name="connsiteX29" fmla="*/ 760003 w 5426208"/>
                <a:gd name="connsiteY29" fmla="*/ 2019300 h 6199726"/>
                <a:gd name="connsiteX30" fmla="*/ 213248 w 5426208"/>
                <a:gd name="connsiteY30" fmla="*/ 1510253 h 6199726"/>
                <a:gd name="connsiteX31" fmla="*/ 213248 w 5426208"/>
                <a:gd name="connsiteY31" fmla="*/ 1642228 h 6199726"/>
                <a:gd name="connsiteX32" fmla="*/ 694015 w 5426208"/>
                <a:gd name="connsiteY32" fmla="*/ 2980834 h 6199726"/>
                <a:gd name="connsiteX33" fmla="*/ 1287904 w 5426208"/>
                <a:gd name="connsiteY33" fmla="*/ 4102624 h 6199726"/>
                <a:gd name="connsiteX34" fmla="*/ 2042048 w 5426208"/>
                <a:gd name="connsiteY34" fmla="*/ 4715366 h 6199726"/>
                <a:gd name="connsiteX35" fmla="*/ 2771689 w 5426208"/>
                <a:gd name="connsiteY35" fmla="*/ 5012089 h 6199726"/>
                <a:gd name="connsiteX36" fmla="*/ 2258473 w 5426208"/>
                <a:gd name="connsiteY36" fmla="*/ 5048142 h 6199726"/>
                <a:gd name="connsiteX37" fmla="*/ 1485802 w 5426208"/>
                <a:gd name="connsiteY37" fmla="*/ 4878460 h 6199726"/>
                <a:gd name="connsiteX38" fmla="*/ 760003 w 5426208"/>
                <a:gd name="connsiteY38" fmla="*/ 4187465 h 6199726"/>
                <a:gd name="connsiteX39" fmla="*/ 260382 w 5426208"/>
                <a:gd name="connsiteY39" fmla="*/ 3291919 h 6199726"/>
                <a:gd name="connsiteX40" fmla="*/ 5859 w 5426208"/>
                <a:gd name="connsiteY40" fmla="*/ 2924273 h 6199726"/>
                <a:gd name="connsiteX41" fmla="*/ 109554 w 5426208"/>
                <a:gd name="connsiteY41" fmla="*/ 3518162 h 6199726"/>
                <a:gd name="connsiteX42" fmla="*/ 420638 w 5426208"/>
                <a:gd name="connsiteY42" fmla="*/ 4922756 h 6199726"/>
                <a:gd name="connsiteX43" fmla="*/ 910832 w 5426208"/>
                <a:gd name="connsiteY43" fmla="*/ 5544925 h 6199726"/>
                <a:gd name="connsiteX44" fmla="*/ 1523574 w 5426208"/>
                <a:gd name="connsiteY44" fmla="*/ 5761741 h 6199726"/>
                <a:gd name="connsiteX45" fmla="*/ 2336968 w 5426208"/>
                <a:gd name="connsiteY45" fmla="*/ 5729895 h 6199726"/>
                <a:gd name="connsiteX46" fmla="*/ 3483886 w 5426208"/>
                <a:gd name="connsiteY46" fmla="*/ 5540090 h 6199726"/>
                <a:gd name="connsiteX47" fmla="*/ 3704096 w 5426208"/>
                <a:gd name="connsiteY47" fmla="*/ 5581363 h 6199726"/>
                <a:gd name="connsiteX48" fmla="*/ 3506134 w 5426208"/>
                <a:gd name="connsiteY48" fmla="*/ 6199726 h 6199726"/>
                <a:gd name="connsiteX0" fmla="*/ 4469964 w 5426208"/>
                <a:gd name="connsiteY0" fmla="*/ 6067991 h 6199726"/>
                <a:gd name="connsiteX1" fmla="*/ 4204745 w 5426208"/>
                <a:gd name="connsiteY1" fmla="*/ 5516795 h 6199726"/>
                <a:gd name="connsiteX2" fmla="*/ 4281733 w 5426208"/>
                <a:gd name="connsiteY2" fmla="*/ 5237444 h 6199726"/>
                <a:gd name="connsiteX3" fmla="*/ 4631881 w 5426208"/>
                <a:gd name="connsiteY3" fmla="*/ 4847191 h 6199726"/>
                <a:gd name="connsiteX4" fmla="*/ 5058626 w 5426208"/>
                <a:gd name="connsiteY4" fmla="*/ 3800966 h 6199726"/>
                <a:gd name="connsiteX5" fmla="*/ 5416844 w 5426208"/>
                <a:gd name="connsiteY5" fmla="*/ 2735737 h 6199726"/>
                <a:gd name="connsiteX6" fmla="*/ 5253752 w 5426208"/>
                <a:gd name="connsiteY6" fmla="*/ 2747937 h 6199726"/>
                <a:gd name="connsiteX7" fmla="*/ 4553133 w 5426208"/>
                <a:gd name="connsiteY7" fmla="*/ 3267454 h 6199726"/>
                <a:gd name="connsiteX8" fmla="*/ 3980892 w 5426208"/>
                <a:gd name="connsiteY8" fmla="*/ 4210607 h 6199726"/>
                <a:gd name="connsiteX9" fmla="*/ 3897197 w 5426208"/>
                <a:gd name="connsiteY9" fmla="*/ 3571203 h 6199726"/>
                <a:gd name="connsiteX10" fmla="*/ 4150946 w 5426208"/>
                <a:gd name="connsiteY10" fmla="*/ 2009873 h 6199726"/>
                <a:gd name="connsiteX11" fmla="*/ 4347694 w 5426208"/>
                <a:gd name="connsiteY11" fmla="*/ 1408876 h 6199726"/>
                <a:gd name="connsiteX12" fmla="*/ 4596120 w 5426208"/>
                <a:gd name="connsiteY12" fmla="*/ 925301 h 6199726"/>
                <a:gd name="connsiteX13" fmla="*/ 4049958 w 5426208"/>
                <a:gd name="connsiteY13" fmla="*/ 1199168 h 6199726"/>
                <a:gd name="connsiteX14" fmla="*/ 3488008 w 5426208"/>
                <a:gd name="connsiteY14" fmla="*/ 2315589 h 6199726"/>
                <a:gd name="connsiteX15" fmla="*/ 3287203 w 5426208"/>
                <a:gd name="connsiteY15" fmla="*/ 3409262 h 6199726"/>
                <a:gd name="connsiteX16" fmla="*/ 3292845 w 5426208"/>
                <a:gd name="connsiteY16" fmla="*/ 4093197 h 6199726"/>
                <a:gd name="connsiteX17" fmla="*/ 3192806 w 5426208"/>
                <a:gd name="connsiteY17" fmla="*/ 3842803 h 6199726"/>
                <a:gd name="connsiteX18" fmla="*/ 3006290 w 5426208"/>
                <a:gd name="connsiteY18" fmla="*/ 2973071 h 6199726"/>
                <a:gd name="connsiteX19" fmla="*/ 2391566 w 5426208"/>
                <a:gd name="connsiteY19" fmla="*/ 1651865 h 6199726"/>
                <a:gd name="connsiteX20" fmla="*/ 2042048 w 5426208"/>
                <a:gd name="connsiteY20" fmla="*/ 680694 h 6199726"/>
                <a:gd name="connsiteX21" fmla="*/ 1976061 w 5426208"/>
                <a:gd name="connsiteY21" fmla="*/ 237634 h 6199726"/>
                <a:gd name="connsiteX22" fmla="*/ 1853512 w 5426208"/>
                <a:gd name="connsiteY22" fmla="*/ 1964 h 6199726"/>
                <a:gd name="connsiteX23" fmla="*/ 1674403 w 5426208"/>
                <a:gd name="connsiteY23" fmla="*/ 360183 h 6199726"/>
                <a:gd name="connsiteX24" fmla="*/ 1504721 w 5426208"/>
                <a:gd name="connsiteY24" fmla="*/ 1415985 h 6199726"/>
                <a:gd name="connsiteX25" fmla="*/ 1919500 w 5426208"/>
                <a:gd name="connsiteY25" fmla="*/ 2745164 h 6199726"/>
                <a:gd name="connsiteX26" fmla="*/ 2525505 w 5426208"/>
                <a:gd name="connsiteY26" fmla="*/ 3885807 h 6199726"/>
                <a:gd name="connsiteX27" fmla="*/ 2343706 w 5426208"/>
                <a:gd name="connsiteY27" fmla="*/ 3734978 h 6199726"/>
                <a:gd name="connsiteX28" fmla="*/ 1259624 w 5426208"/>
                <a:gd name="connsiteY28" fmla="*/ 2566055 h 6199726"/>
                <a:gd name="connsiteX29" fmla="*/ 760003 w 5426208"/>
                <a:gd name="connsiteY29" fmla="*/ 2019300 h 6199726"/>
                <a:gd name="connsiteX30" fmla="*/ 213248 w 5426208"/>
                <a:gd name="connsiteY30" fmla="*/ 1510253 h 6199726"/>
                <a:gd name="connsiteX31" fmla="*/ 213248 w 5426208"/>
                <a:gd name="connsiteY31" fmla="*/ 1642228 h 6199726"/>
                <a:gd name="connsiteX32" fmla="*/ 694015 w 5426208"/>
                <a:gd name="connsiteY32" fmla="*/ 2980834 h 6199726"/>
                <a:gd name="connsiteX33" fmla="*/ 1287904 w 5426208"/>
                <a:gd name="connsiteY33" fmla="*/ 4102624 h 6199726"/>
                <a:gd name="connsiteX34" fmla="*/ 2042048 w 5426208"/>
                <a:gd name="connsiteY34" fmla="*/ 4715366 h 6199726"/>
                <a:gd name="connsiteX35" fmla="*/ 2771689 w 5426208"/>
                <a:gd name="connsiteY35" fmla="*/ 5012089 h 6199726"/>
                <a:gd name="connsiteX36" fmla="*/ 2258473 w 5426208"/>
                <a:gd name="connsiteY36" fmla="*/ 5048142 h 6199726"/>
                <a:gd name="connsiteX37" fmla="*/ 1485802 w 5426208"/>
                <a:gd name="connsiteY37" fmla="*/ 4878460 h 6199726"/>
                <a:gd name="connsiteX38" fmla="*/ 760003 w 5426208"/>
                <a:gd name="connsiteY38" fmla="*/ 4187465 h 6199726"/>
                <a:gd name="connsiteX39" fmla="*/ 260382 w 5426208"/>
                <a:gd name="connsiteY39" fmla="*/ 3291919 h 6199726"/>
                <a:gd name="connsiteX40" fmla="*/ 5859 w 5426208"/>
                <a:gd name="connsiteY40" fmla="*/ 2924273 h 6199726"/>
                <a:gd name="connsiteX41" fmla="*/ 109554 w 5426208"/>
                <a:gd name="connsiteY41" fmla="*/ 3518162 h 6199726"/>
                <a:gd name="connsiteX42" fmla="*/ 420638 w 5426208"/>
                <a:gd name="connsiteY42" fmla="*/ 4922756 h 6199726"/>
                <a:gd name="connsiteX43" fmla="*/ 910832 w 5426208"/>
                <a:gd name="connsiteY43" fmla="*/ 5544925 h 6199726"/>
                <a:gd name="connsiteX44" fmla="*/ 1523574 w 5426208"/>
                <a:gd name="connsiteY44" fmla="*/ 5761741 h 6199726"/>
                <a:gd name="connsiteX45" fmla="*/ 2336968 w 5426208"/>
                <a:gd name="connsiteY45" fmla="*/ 5729895 h 6199726"/>
                <a:gd name="connsiteX46" fmla="*/ 3483886 w 5426208"/>
                <a:gd name="connsiteY46" fmla="*/ 5540090 h 6199726"/>
                <a:gd name="connsiteX47" fmla="*/ 3704096 w 5426208"/>
                <a:gd name="connsiteY47" fmla="*/ 5581363 h 6199726"/>
                <a:gd name="connsiteX48" fmla="*/ 3506134 w 5426208"/>
                <a:gd name="connsiteY48" fmla="*/ 6199726 h 6199726"/>
                <a:gd name="connsiteX0" fmla="*/ 4469964 w 5426208"/>
                <a:gd name="connsiteY0" fmla="*/ 6067991 h 6199726"/>
                <a:gd name="connsiteX1" fmla="*/ 4204745 w 5426208"/>
                <a:gd name="connsiteY1" fmla="*/ 5516795 h 6199726"/>
                <a:gd name="connsiteX2" fmla="*/ 4281733 w 5426208"/>
                <a:gd name="connsiteY2" fmla="*/ 5237444 h 6199726"/>
                <a:gd name="connsiteX3" fmla="*/ 4631881 w 5426208"/>
                <a:gd name="connsiteY3" fmla="*/ 4847191 h 6199726"/>
                <a:gd name="connsiteX4" fmla="*/ 5058626 w 5426208"/>
                <a:gd name="connsiteY4" fmla="*/ 3800966 h 6199726"/>
                <a:gd name="connsiteX5" fmla="*/ 5416844 w 5426208"/>
                <a:gd name="connsiteY5" fmla="*/ 2735737 h 6199726"/>
                <a:gd name="connsiteX6" fmla="*/ 5253752 w 5426208"/>
                <a:gd name="connsiteY6" fmla="*/ 2747937 h 6199726"/>
                <a:gd name="connsiteX7" fmla="*/ 4553133 w 5426208"/>
                <a:gd name="connsiteY7" fmla="*/ 3267454 h 6199726"/>
                <a:gd name="connsiteX8" fmla="*/ 3980892 w 5426208"/>
                <a:gd name="connsiteY8" fmla="*/ 4210607 h 6199726"/>
                <a:gd name="connsiteX9" fmla="*/ 3897197 w 5426208"/>
                <a:gd name="connsiteY9" fmla="*/ 3571203 h 6199726"/>
                <a:gd name="connsiteX10" fmla="*/ 4150946 w 5426208"/>
                <a:gd name="connsiteY10" fmla="*/ 2009873 h 6199726"/>
                <a:gd name="connsiteX11" fmla="*/ 4347694 w 5426208"/>
                <a:gd name="connsiteY11" fmla="*/ 1408876 h 6199726"/>
                <a:gd name="connsiteX12" fmla="*/ 4596120 w 5426208"/>
                <a:gd name="connsiteY12" fmla="*/ 925301 h 6199726"/>
                <a:gd name="connsiteX13" fmla="*/ 4049958 w 5426208"/>
                <a:gd name="connsiteY13" fmla="*/ 1199168 h 6199726"/>
                <a:gd name="connsiteX14" fmla="*/ 3488008 w 5426208"/>
                <a:gd name="connsiteY14" fmla="*/ 2315589 h 6199726"/>
                <a:gd name="connsiteX15" fmla="*/ 3287203 w 5426208"/>
                <a:gd name="connsiteY15" fmla="*/ 3409262 h 6199726"/>
                <a:gd name="connsiteX16" fmla="*/ 3292845 w 5426208"/>
                <a:gd name="connsiteY16" fmla="*/ 4093197 h 6199726"/>
                <a:gd name="connsiteX17" fmla="*/ 3192806 w 5426208"/>
                <a:gd name="connsiteY17" fmla="*/ 3842803 h 6199726"/>
                <a:gd name="connsiteX18" fmla="*/ 3006290 w 5426208"/>
                <a:gd name="connsiteY18" fmla="*/ 2973071 h 6199726"/>
                <a:gd name="connsiteX19" fmla="*/ 2391566 w 5426208"/>
                <a:gd name="connsiteY19" fmla="*/ 1651865 h 6199726"/>
                <a:gd name="connsiteX20" fmla="*/ 2042048 w 5426208"/>
                <a:gd name="connsiteY20" fmla="*/ 680694 h 6199726"/>
                <a:gd name="connsiteX21" fmla="*/ 1976061 w 5426208"/>
                <a:gd name="connsiteY21" fmla="*/ 237634 h 6199726"/>
                <a:gd name="connsiteX22" fmla="*/ 1853512 w 5426208"/>
                <a:gd name="connsiteY22" fmla="*/ 1964 h 6199726"/>
                <a:gd name="connsiteX23" fmla="*/ 1674403 w 5426208"/>
                <a:gd name="connsiteY23" fmla="*/ 360183 h 6199726"/>
                <a:gd name="connsiteX24" fmla="*/ 1504721 w 5426208"/>
                <a:gd name="connsiteY24" fmla="*/ 1415985 h 6199726"/>
                <a:gd name="connsiteX25" fmla="*/ 1919500 w 5426208"/>
                <a:gd name="connsiteY25" fmla="*/ 2745164 h 6199726"/>
                <a:gd name="connsiteX26" fmla="*/ 2525505 w 5426208"/>
                <a:gd name="connsiteY26" fmla="*/ 3885807 h 6199726"/>
                <a:gd name="connsiteX27" fmla="*/ 2343706 w 5426208"/>
                <a:gd name="connsiteY27" fmla="*/ 3734978 h 6199726"/>
                <a:gd name="connsiteX28" fmla="*/ 1259624 w 5426208"/>
                <a:gd name="connsiteY28" fmla="*/ 2566055 h 6199726"/>
                <a:gd name="connsiteX29" fmla="*/ 760003 w 5426208"/>
                <a:gd name="connsiteY29" fmla="*/ 2019300 h 6199726"/>
                <a:gd name="connsiteX30" fmla="*/ 213248 w 5426208"/>
                <a:gd name="connsiteY30" fmla="*/ 1510253 h 6199726"/>
                <a:gd name="connsiteX31" fmla="*/ 213248 w 5426208"/>
                <a:gd name="connsiteY31" fmla="*/ 1642228 h 6199726"/>
                <a:gd name="connsiteX32" fmla="*/ 694015 w 5426208"/>
                <a:gd name="connsiteY32" fmla="*/ 2980834 h 6199726"/>
                <a:gd name="connsiteX33" fmla="*/ 1287904 w 5426208"/>
                <a:gd name="connsiteY33" fmla="*/ 4102624 h 6199726"/>
                <a:gd name="connsiteX34" fmla="*/ 2042048 w 5426208"/>
                <a:gd name="connsiteY34" fmla="*/ 4715366 h 6199726"/>
                <a:gd name="connsiteX35" fmla="*/ 2771689 w 5426208"/>
                <a:gd name="connsiteY35" fmla="*/ 5012089 h 6199726"/>
                <a:gd name="connsiteX36" fmla="*/ 2258473 w 5426208"/>
                <a:gd name="connsiteY36" fmla="*/ 5048142 h 6199726"/>
                <a:gd name="connsiteX37" fmla="*/ 1485802 w 5426208"/>
                <a:gd name="connsiteY37" fmla="*/ 4878460 h 6199726"/>
                <a:gd name="connsiteX38" fmla="*/ 760003 w 5426208"/>
                <a:gd name="connsiteY38" fmla="*/ 4187465 h 6199726"/>
                <a:gd name="connsiteX39" fmla="*/ 260382 w 5426208"/>
                <a:gd name="connsiteY39" fmla="*/ 3291919 h 6199726"/>
                <a:gd name="connsiteX40" fmla="*/ 5859 w 5426208"/>
                <a:gd name="connsiteY40" fmla="*/ 2924273 h 6199726"/>
                <a:gd name="connsiteX41" fmla="*/ 109554 w 5426208"/>
                <a:gd name="connsiteY41" fmla="*/ 3518162 h 6199726"/>
                <a:gd name="connsiteX42" fmla="*/ 420638 w 5426208"/>
                <a:gd name="connsiteY42" fmla="*/ 4922756 h 6199726"/>
                <a:gd name="connsiteX43" fmla="*/ 967661 w 5426208"/>
                <a:gd name="connsiteY43" fmla="*/ 5506207 h 6199726"/>
                <a:gd name="connsiteX44" fmla="*/ 1523574 w 5426208"/>
                <a:gd name="connsiteY44" fmla="*/ 5761741 h 6199726"/>
                <a:gd name="connsiteX45" fmla="*/ 2336968 w 5426208"/>
                <a:gd name="connsiteY45" fmla="*/ 5729895 h 6199726"/>
                <a:gd name="connsiteX46" fmla="*/ 3483886 w 5426208"/>
                <a:gd name="connsiteY46" fmla="*/ 5540090 h 6199726"/>
                <a:gd name="connsiteX47" fmla="*/ 3704096 w 5426208"/>
                <a:gd name="connsiteY47" fmla="*/ 5581363 h 6199726"/>
                <a:gd name="connsiteX48" fmla="*/ 3506134 w 5426208"/>
                <a:gd name="connsiteY48" fmla="*/ 6199726 h 6199726"/>
                <a:gd name="connsiteX0" fmla="*/ 4469964 w 5426208"/>
                <a:gd name="connsiteY0" fmla="*/ 6067991 h 6199726"/>
                <a:gd name="connsiteX1" fmla="*/ 4204745 w 5426208"/>
                <a:gd name="connsiteY1" fmla="*/ 5516795 h 6199726"/>
                <a:gd name="connsiteX2" fmla="*/ 4281733 w 5426208"/>
                <a:gd name="connsiteY2" fmla="*/ 5237444 h 6199726"/>
                <a:gd name="connsiteX3" fmla="*/ 4631881 w 5426208"/>
                <a:gd name="connsiteY3" fmla="*/ 4847191 h 6199726"/>
                <a:gd name="connsiteX4" fmla="*/ 5058626 w 5426208"/>
                <a:gd name="connsiteY4" fmla="*/ 3800966 h 6199726"/>
                <a:gd name="connsiteX5" fmla="*/ 5416844 w 5426208"/>
                <a:gd name="connsiteY5" fmla="*/ 2735737 h 6199726"/>
                <a:gd name="connsiteX6" fmla="*/ 5253752 w 5426208"/>
                <a:gd name="connsiteY6" fmla="*/ 2747937 h 6199726"/>
                <a:gd name="connsiteX7" fmla="*/ 4553133 w 5426208"/>
                <a:gd name="connsiteY7" fmla="*/ 3267454 h 6199726"/>
                <a:gd name="connsiteX8" fmla="*/ 3980892 w 5426208"/>
                <a:gd name="connsiteY8" fmla="*/ 4210607 h 6199726"/>
                <a:gd name="connsiteX9" fmla="*/ 3897197 w 5426208"/>
                <a:gd name="connsiteY9" fmla="*/ 3571203 h 6199726"/>
                <a:gd name="connsiteX10" fmla="*/ 4150946 w 5426208"/>
                <a:gd name="connsiteY10" fmla="*/ 2009873 h 6199726"/>
                <a:gd name="connsiteX11" fmla="*/ 4347694 w 5426208"/>
                <a:gd name="connsiteY11" fmla="*/ 1408876 h 6199726"/>
                <a:gd name="connsiteX12" fmla="*/ 4596120 w 5426208"/>
                <a:gd name="connsiteY12" fmla="*/ 925301 h 6199726"/>
                <a:gd name="connsiteX13" fmla="*/ 4049958 w 5426208"/>
                <a:gd name="connsiteY13" fmla="*/ 1199168 h 6199726"/>
                <a:gd name="connsiteX14" fmla="*/ 3488008 w 5426208"/>
                <a:gd name="connsiteY14" fmla="*/ 2315589 h 6199726"/>
                <a:gd name="connsiteX15" fmla="*/ 3287203 w 5426208"/>
                <a:gd name="connsiteY15" fmla="*/ 3409262 h 6199726"/>
                <a:gd name="connsiteX16" fmla="*/ 3292845 w 5426208"/>
                <a:gd name="connsiteY16" fmla="*/ 4093197 h 6199726"/>
                <a:gd name="connsiteX17" fmla="*/ 3192806 w 5426208"/>
                <a:gd name="connsiteY17" fmla="*/ 3842803 h 6199726"/>
                <a:gd name="connsiteX18" fmla="*/ 3006290 w 5426208"/>
                <a:gd name="connsiteY18" fmla="*/ 2973071 h 6199726"/>
                <a:gd name="connsiteX19" fmla="*/ 2391566 w 5426208"/>
                <a:gd name="connsiteY19" fmla="*/ 1651865 h 6199726"/>
                <a:gd name="connsiteX20" fmla="*/ 2042048 w 5426208"/>
                <a:gd name="connsiteY20" fmla="*/ 680694 h 6199726"/>
                <a:gd name="connsiteX21" fmla="*/ 1976061 w 5426208"/>
                <a:gd name="connsiteY21" fmla="*/ 237634 h 6199726"/>
                <a:gd name="connsiteX22" fmla="*/ 1853512 w 5426208"/>
                <a:gd name="connsiteY22" fmla="*/ 1964 h 6199726"/>
                <a:gd name="connsiteX23" fmla="*/ 1674403 w 5426208"/>
                <a:gd name="connsiteY23" fmla="*/ 360183 h 6199726"/>
                <a:gd name="connsiteX24" fmla="*/ 1504721 w 5426208"/>
                <a:gd name="connsiteY24" fmla="*/ 1415985 h 6199726"/>
                <a:gd name="connsiteX25" fmla="*/ 1919500 w 5426208"/>
                <a:gd name="connsiteY25" fmla="*/ 2745164 h 6199726"/>
                <a:gd name="connsiteX26" fmla="*/ 2525505 w 5426208"/>
                <a:gd name="connsiteY26" fmla="*/ 3885807 h 6199726"/>
                <a:gd name="connsiteX27" fmla="*/ 2343706 w 5426208"/>
                <a:gd name="connsiteY27" fmla="*/ 3734978 h 6199726"/>
                <a:gd name="connsiteX28" fmla="*/ 1259624 w 5426208"/>
                <a:gd name="connsiteY28" fmla="*/ 2566055 h 6199726"/>
                <a:gd name="connsiteX29" fmla="*/ 760003 w 5426208"/>
                <a:gd name="connsiteY29" fmla="*/ 2019300 h 6199726"/>
                <a:gd name="connsiteX30" fmla="*/ 213248 w 5426208"/>
                <a:gd name="connsiteY30" fmla="*/ 1510253 h 6199726"/>
                <a:gd name="connsiteX31" fmla="*/ 213248 w 5426208"/>
                <a:gd name="connsiteY31" fmla="*/ 1642228 h 6199726"/>
                <a:gd name="connsiteX32" fmla="*/ 694015 w 5426208"/>
                <a:gd name="connsiteY32" fmla="*/ 2980834 h 6199726"/>
                <a:gd name="connsiteX33" fmla="*/ 1287904 w 5426208"/>
                <a:gd name="connsiteY33" fmla="*/ 4102624 h 6199726"/>
                <a:gd name="connsiteX34" fmla="*/ 2042048 w 5426208"/>
                <a:gd name="connsiteY34" fmla="*/ 4715366 h 6199726"/>
                <a:gd name="connsiteX35" fmla="*/ 2771689 w 5426208"/>
                <a:gd name="connsiteY35" fmla="*/ 5012089 h 6199726"/>
                <a:gd name="connsiteX36" fmla="*/ 2258473 w 5426208"/>
                <a:gd name="connsiteY36" fmla="*/ 5048142 h 6199726"/>
                <a:gd name="connsiteX37" fmla="*/ 1485802 w 5426208"/>
                <a:gd name="connsiteY37" fmla="*/ 4878460 h 6199726"/>
                <a:gd name="connsiteX38" fmla="*/ 760003 w 5426208"/>
                <a:gd name="connsiteY38" fmla="*/ 4187465 h 6199726"/>
                <a:gd name="connsiteX39" fmla="*/ 260382 w 5426208"/>
                <a:gd name="connsiteY39" fmla="*/ 3291919 h 6199726"/>
                <a:gd name="connsiteX40" fmla="*/ 5859 w 5426208"/>
                <a:gd name="connsiteY40" fmla="*/ 2924273 h 6199726"/>
                <a:gd name="connsiteX41" fmla="*/ 109554 w 5426208"/>
                <a:gd name="connsiteY41" fmla="*/ 3518162 h 6199726"/>
                <a:gd name="connsiteX42" fmla="*/ 420638 w 5426208"/>
                <a:gd name="connsiteY42" fmla="*/ 4922756 h 6199726"/>
                <a:gd name="connsiteX43" fmla="*/ 967661 w 5426208"/>
                <a:gd name="connsiteY43" fmla="*/ 5506207 h 6199726"/>
                <a:gd name="connsiteX44" fmla="*/ 1523574 w 5426208"/>
                <a:gd name="connsiteY44" fmla="*/ 5761741 h 6199726"/>
                <a:gd name="connsiteX45" fmla="*/ 2336968 w 5426208"/>
                <a:gd name="connsiteY45" fmla="*/ 5729895 h 6199726"/>
                <a:gd name="connsiteX46" fmla="*/ 3483886 w 5426208"/>
                <a:gd name="connsiteY46" fmla="*/ 5540090 h 6199726"/>
                <a:gd name="connsiteX47" fmla="*/ 3704096 w 5426208"/>
                <a:gd name="connsiteY47" fmla="*/ 5581363 h 6199726"/>
                <a:gd name="connsiteX48" fmla="*/ 3506134 w 5426208"/>
                <a:gd name="connsiteY48" fmla="*/ 6199726 h 6199726"/>
                <a:gd name="connsiteX0" fmla="*/ 4469964 w 5426208"/>
                <a:gd name="connsiteY0" fmla="*/ 6067991 h 6199726"/>
                <a:gd name="connsiteX1" fmla="*/ 4204745 w 5426208"/>
                <a:gd name="connsiteY1" fmla="*/ 5516795 h 6199726"/>
                <a:gd name="connsiteX2" fmla="*/ 4281733 w 5426208"/>
                <a:gd name="connsiteY2" fmla="*/ 5237444 h 6199726"/>
                <a:gd name="connsiteX3" fmla="*/ 4631881 w 5426208"/>
                <a:gd name="connsiteY3" fmla="*/ 4847191 h 6199726"/>
                <a:gd name="connsiteX4" fmla="*/ 5058626 w 5426208"/>
                <a:gd name="connsiteY4" fmla="*/ 3800966 h 6199726"/>
                <a:gd name="connsiteX5" fmla="*/ 5416844 w 5426208"/>
                <a:gd name="connsiteY5" fmla="*/ 2735737 h 6199726"/>
                <a:gd name="connsiteX6" fmla="*/ 5253752 w 5426208"/>
                <a:gd name="connsiteY6" fmla="*/ 2747937 h 6199726"/>
                <a:gd name="connsiteX7" fmla="*/ 4553133 w 5426208"/>
                <a:gd name="connsiteY7" fmla="*/ 3267454 h 6199726"/>
                <a:gd name="connsiteX8" fmla="*/ 3980892 w 5426208"/>
                <a:gd name="connsiteY8" fmla="*/ 4210607 h 6199726"/>
                <a:gd name="connsiteX9" fmla="*/ 3897197 w 5426208"/>
                <a:gd name="connsiteY9" fmla="*/ 3571203 h 6199726"/>
                <a:gd name="connsiteX10" fmla="*/ 4150946 w 5426208"/>
                <a:gd name="connsiteY10" fmla="*/ 2009873 h 6199726"/>
                <a:gd name="connsiteX11" fmla="*/ 4347694 w 5426208"/>
                <a:gd name="connsiteY11" fmla="*/ 1408876 h 6199726"/>
                <a:gd name="connsiteX12" fmla="*/ 4596120 w 5426208"/>
                <a:gd name="connsiteY12" fmla="*/ 925301 h 6199726"/>
                <a:gd name="connsiteX13" fmla="*/ 4049958 w 5426208"/>
                <a:gd name="connsiteY13" fmla="*/ 1199168 h 6199726"/>
                <a:gd name="connsiteX14" fmla="*/ 3488008 w 5426208"/>
                <a:gd name="connsiteY14" fmla="*/ 2315589 h 6199726"/>
                <a:gd name="connsiteX15" fmla="*/ 3287203 w 5426208"/>
                <a:gd name="connsiteY15" fmla="*/ 3409262 h 6199726"/>
                <a:gd name="connsiteX16" fmla="*/ 3292845 w 5426208"/>
                <a:gd name="connsiteY16" fmla="*/ 4093197 h 6199726"/>
                <a:gd name="connsiteX17" fmla="*/ 3192806 w 5426208"/>
                <a:gd name="connsiteY17" fmla="*/ 3842803 h 6199726"/>
                <a:gd name="connsiteX18" fmla="*/ 3006290 w 5426208"/>
                <a:gd name="connsiteY18" fmla="*/ 2973071 h 6199726"/>
                <a:gd name="connsiteX19" fmla="*/ 2391566 w 5426208"/>
                <a:gd name="connsiteY19" fmla="*/ 1651865 h 6199726"/>
                <a:gd name="connsiteX20" fmla="*/ 2042048 w 5426208"/>
                <a:gd name="connsiteY20" fmla="*/ 680694 h 6199726"/>
                <a:gd name="connsiteX21" fmla="*/ 1976061 w 5426208"/>
                <a:gd name="connsiteY21" fmla="*/ 237634 h 6199726"/>
                <a:gd name="connsiteX22" fmla="*/ 1853512 w 5426208"/>
                <a:gd name="connsiteY22" fmla="*/ 1964 h 6199726"/>
                <a:gd name="connsiteX23" fmla="*/ 1674403 w 5426208"/>
                <a:gd name="connsiteY23" fmla="*/ 360183 h 6199726"/>
                <a:gd name="connsiteX24" fmla="*/ 1504721 w 5426208"/>
                <a:gd name="connsiteY24" fmla="*/ 1415985 h 6199726"/>
                <a:gd name="connsiteX25" fmla="*/ 1919500 w 5426208"/>
                <a:gd name="connsiteY25" fmla="*/ 2745164 h 6199726"/>
                <a:gd name="connsiteX26" fmla="*/ 2525505 w 5426208"/>
                <a:gd name="connsiteY26" fmla="*/ 3885807 h 6199726"/>
                <a:gd name="connsiteX27" fmla="*/ 2315002 w 5426208"/>
                <a:gd name="connsiteY27" fmla="*/ 3777648 h 6199726"/>
                <a:gd name="connsiteX28" fmla="*/ 1259624 w 5426208"/>
                <a:gd name="connsiteY28" fmla="*/ 2566055 h 6199726"/>
                <a:gd name="connsiteX29" fmla="*/ 760003 w 5426208"/>
                <a:gd name="connsiteY29" fmla="*/ 2019300 h 6199726"/>
                <a:gd name="connsiteX30" fmla="*/ 213248 w 5426208"/>
                <a:gd name="connsiteY30" fmla="*/ 1510253 h 6199726"/>
                <a:gd name="connsiteX31" fmla="*/ 213248 w 5426208"/>
                <a:gd name="connsiteY31" fmla="*/ 1642228 h 6199726"/>
                <a:gd name="connsiteX32" fmla="*/ 694015 w 5426208"/>
                <a:gd name="connsiteY32" fmla="*/ 2980834 h 6199726"/>
                <a:gd name="connsiteX33" fmla="*/ 1287904 w 5426208"/>
                <a:gd name="connsiteY33" fmla="*/ 4102624 h 6199726"/>
                <a:gd name="connsiteX34" fmla="*/ 2042048 w 5426208"/>
                <a:gd name="connsiteY34" fmla="*/ 4715366 h 6199726"/>
                <a:gd name="connsiteX35" fmla="*/ 2771689 w 5426208"/>
                <a:gd name="connsiteY35" fmla="*/ 5012089 h 6199726"/>
                <a:gd name="connsiteX36" fmla="*/ 2258473 w 5426208"/>
                <a:gd name="connsiteY36" fmla="*/ 5048142 h 6199726"/>
                <a:gd name="connsiteX37" fmla="*/ 1485802 w 5426208"/>
                <a:gd name="connsiteY37" fmla="*/ 4878460 h 6199726"/>
                <a:gd name="connsiteX38" fmla="*/ 760003 w 5426208"/>
                <a:gd name="connsiteY38" fmla="*/ 4187465 h 6199726"/>
                <a:gd name="connsiteX39" fmla="*/ 260382 w 5426208"/>
                <a:gd name="connsiteY39" fmla="*/ 3291919 h 6199726"/>
                <a:gd name="connsiteX40" fmla="*/ 5859 w 5426208"/>
                <a:gd name="connsiteY40" fmla="*/ 2924273 h 6199726"/>
                <a:gd name="connsiteX41" fmla="*/ 109554 w 5426208"/>
                <a:gd name="connsiteY41" fmla="*/ 3518162 h 6199726"/>
                <a:gd name="connsiteX42" fmla="*/ 420638 w 5426208"/>
                <a:gd name="connsiteY42" fmla="*/ 4922756 h 6199726"/>
                <a:gd name="connsiteX43" fmla="*/ 967661 w 5426208"/>
                <a:gd name="connsiteY43" fmla="*/ 5506207 h 6199726"/>
                <a:gd name="connsiteX44" fmla="*/ 1523574 w 5426208"/>
                <a:gd name="connsiteY44" fmla="*/ 5761741 h 6199726"/>
                <a:gd name="connsiteX45" fmla="*/ 2336968 w 5426208"/>
                <a:gd name="connsiteY45" fmla="*/ 5729895 h 6199726"/>
                <a:gd name="connsiteX46" fmla="*/ 3483886 w 5426208"/>
                <a:gd name="connsiteY46" fmla="*/ 5540090 h 6199726"/>
                <a:gd name="connsiteX47" fmla="*/ 3704096 w 5426208"/>
                <a:gd name="connsiteY47" fmla="*/ 5581363 h 6199726"/>
                <a:gd name="connsiteX48" fmla="*/ 3506134 w 5426208"/>
                <a:gd name="connsiteY48" fmla="*/ 6199726 h 6199726"/>
                <a:gd name="connsiteX0" fmla="*/ 4469964 w 5426208"/>
                <a:gd name="connsiteY0" fmla="*/ 6067991 h 6199726"/>
                <a:gd name="connsiteX1" fmla="*/ 4204745 w 5426208"/>
                <a:gd name="connsiteY1" fmla="*/ 5516795 h 6199726"/>
                <a:gd name="connsiteX2" fmla="*/ 4281733 w 5426208"/>
                <a:gd name="connsiteY2" fmla="*/ 5237444 h 6199726"/>
                <a:gd name="connsiteX3" fmla="*/ 4631881 w 5426208"/>
                <a:gd name="connsiteY3" fmla="*/ 4847191 h 6199726"/>
                <a:gd name="connsiteX4" fmla="*/ 5058626 w 5426208"/>
                <a:gd name="connsiteY4" fmla="*/ 3800966 h 6199726"/>
                <a:gd name="connsiteX5" fmla="*/ 5416844 w 5426208"/>
                <a:gd name="connsiteY5" fmla="*/ 2735737 h 6199726"/>
                <a:gd name="connsiteX6" fmla="*/ 5253752 w 5426208"/>
                <a:gd name="connsiteY6" fmla="*/ 2747937 h 6199726"/>
                <a:gd name="connsiteX7" fmla="*/ 4553133 w 5426208"/>
                <a:gd name="connsiteY7" fmla="*/ 3267454 h 6199726"/>
                <a:gd name="connsiteX8" fmla="*/ 3980892 w 5426208"/>
                <a:gd name="connsiteY8" fmla="*/ 4210607 h 6199726"/>
                <a:gd name="connsiteX9" fmla="*/ 3897197 w 5426208"/>
                <a:gd name="connsiteY9" fmla="*/ 3571203 h 6199726"/>
                <a:gd name="connsiteX10" fmla="*/ 4150946 w 5426208"/>
                <a:gd name="connsiteY10" fmla="*/ 2009873 h 6199726"/>
                <a:gd name="connsiteX11" fmla="*/ 4347694 w 5426208"/>
                <a:gd name="connsiteY11" fmla="*/ 1408876 h 6199726"/>
                <a:gd name="connsiteX12" fmla="*/ 4596120 w 5426208"/>
                <a:gd name="connsiteY12" fmla="*/ 925301 h 6199726"/>
                <a:gd name="connsiteX13" fmla="*/ 4049958 w 5426208"/>
                <a:gd name="connsiteY13" fmla="*/ 1199168 h 6199726"/>
                <a:gd name="connsiteX14" fmla="*/ 3488008 w 5426208"/>
                <a:gd name="connsiteY14" fmla="*/ 2315589 h 6199726"/>
                <a:gd name="connsiteX15" fmla="*/ 3287203 w 5426208"/>
                <a:gd name="connsiteY15" fmla="*/ 3409262 h 6199726"/>
                <a:gd name="connsiteX16" fmla="*/ 3292845 w 5426208"/>
                <a:gd name="connsiteY16" fmla="*/ 4093197 h 6199726"/>
                <a:gd name="connsiteX17" fmla="*/ 3192806 w 5426208"/>
                <a:gd name="connsiteY17" fmla="*/ 3842803 h 6199726"/>
                <a:gd name="connsiteX18" fmla="*/ 3006290 w 5426208"/>
                <a:gd name="connsiteY18" fmla="*/ 2973071 h 6199726"/>
                <a:gd name="connsiteX19" fmla="*/ 2391566 w 5426208"/>
                <a:gd name="connsiteY19" fmla="*/ 1651865 h 6199726"/>
                <a:gd name="connsiteX20" fmla="*/ 2042048 w 5426208"/>
                <a:gd name="connsiteY20" fmla="*/ 680694 h 6199726"/>
                <a:gd name="connsiteX21" fmla="*/ 1976061 w 5426208"/>
                <a:gd name="connsiteY21" fmla="*/ 237634 h 6199726"/>
                <a:gd name="connsiteX22" fmla="*/ 1853512 w 5426208"/>
                <a:gd name="connsiteY22" fmla="*/ 1964 h 6199726"/>
                <a:gd name="connsiteX23" fmla="*/ 1674403 w 5426208"/>
                <a:gd name="connsiteY23" fmla="*/ 360183 h 6199726"/>
                <a:gd name="connsiteX24" fmla="*/ 1504721 w 5426208"/>
                <a:gd name="connsiteY24" fmla="*/ 1415985 h 6199726"/>
                <a:gd name="connsiteX25" fmla="*/ 1919500 w 5426208"/>
                <a:gd name="connsiteY25" fmla="*/ 2745164 h 6199726"/>
                <a:gd name="connsiteX26" fmla="*/ 2525505 w 5426208"/>
                <a:gd name="connsiteY26" fmla="*/ 3885807 h 6199726"/>
                <a:gd name="connsiteX27" fmla="*/ 2286298 w 5426208"/>
                <a:gd name="connsiteY27" fmla="*/ 3820319 h 6199726"/>
                <a:gd name="connsiteX28" fmla="*/ 1259624 w 5426208"/>
                <a:gd name="connsiteY28" fmla="*/ 2566055 h 6199726"/>
                <a:gd name="connsiteX29" fmla="*/ 760003 w 5426208"/>
                <a:gd name="connsiteY29" fmla="*/ 2019300 h 6199726"/>
                <a:gd name="connsiteX30" fmla="*/ 213248 w 5426208"/>
                <a:gd name="connsiteY30" fmla="*/ 1510253 h 6199726"/>
                <a:gd name="connsiteX31" fmla="*/ 213248 w 5426208"/>
                <a:gd name="connsiteY31" fmla="*/ 1642228 h 6199726"/>
                <a:gd name="connsiteX32" fmla="*/ 694015 w 5426208"/>
                <a:gd name="connsiteY32" fmla="*/ 2980834 h 6199726"/>
                <a:gd name="connsiteX33" fmla="*/ 1287904 w 5426208"/>
                <a:gd name="connsiteY33" fmla="*/ 4102624 h 6199726"/>
                <a:gd name="connsiteX34" fmla="*/ 2042048 w 5426208"/>
                <a:gd name="connsiteY34" fmla="*/ 4715366 h 6199726"/>
                <a:gd name="connsiteX35" fmla="*/ 2771689 w 5426208"/>
                <a:gd name="connsiteY35" fmla="*/ 5012089 h 6199726"/>
                <a:gd name="connsiteX36" fmla="*/ 2258473 w 5426208"/>
                <a:gd name="connsiteY36" fmla="*/ 5048142 h 6199726"/>
                <a:gd name="connsiteX37" fmla="*/ 1485802 w 5426208"/>
                <a:gd name="connsiteY37" fmla="*/ 4878460 h 6199726"/>
                <a:gd name="connsiteX38" fmla="*/ 760003 w 5426208"/>
                <a:gd name="connsiteY38" fmla="*/ 4187465 h 6199726"/>
                <a:gd name="connsiteX39" fmla="*/ 260382 w 5426208"/>
                <a:gd name="connsiteY39" fmla="*/ 3291919 h 6199726"/>
                <a:gd name="connsiteX40" fmla="*/ 5859 w 5426208"/>
                <a:gd name="connsiteY40" fmla="*/ 2924273 h 6199726"/>
                <a:gd name="connsiteX41" fmla="*/ 109554 w 5426208"/>
                <a:gd name="connsiteY41" fmla="*/ 3518162 h 6199726"/>
                <a:gd name="connsiteX42" fmla="*/ 420638 w 5426208"/>
                <a:gd name="connsiteY42" fmla="*/ 4922756 h 6199726"/>
                <a:gd name="connsiteX43" fmla="*/ 967661 w 5426208"/>
                <a:gd name="connsiteY43" fmla="*/ 5506207 h 6199726"/>
                <a:gd name="connsiteX44" fmla="*/ 1523574 w 5426208"/>
                <a:gd name="connsiteY44" fmla="*/ 5761741 h 6199726"/>
                <a:gd name="connsiteX45" fmla="*/ 2336968 w 5426208"/>
                <a:gd name="connsiteY45" fmla="*/ 5729895 h 6199726"/>
                <a:gd name="connsiteX46" fmla="*/ 3483886 w 5426208"/>
                <a:gd name="connsiteY46" fmla="*/ 5540090 h 6199726"/>
                <a:gd name="connsiteX47" fmla="*/ 3704096 w 5426208"/>
                <a:gd name="connsiteY47" fmla="*/ 5581363 h 6199726"/>
                <a:gd name="connsiteX48" fmla="*/ 3506134 w 5426208"/>
                <a:gd name="connsiteY48" fmla="*/ 6199726 h 6199726"/>
                <a:gd name="connsiteX0" fmla="*/ 4469964 w 5426208"/>
                <a:gd name="connsiteY0" fmla="*/ 6067991 h 6199726"/>
                <a:gd name="connsiteX1" fmla="*/ 4204745 w 5426208"/>
                <a:gd name="connsiteY1" fmla="*/ 5516795 h 6199726"/>
                <a:gd name="connsiteX2" fmla="*/ 4281733 w 5426208"/>
                <a:gd name="connsiteY2" fmla="*/ 5237444 h 6199726"/>
                <a:gd name="connsiteX3" fmla="*/ 4631881 w 5426208"/>
                <a:gd name="connsiteY3" fmla="*/ 4847191 h 6199726"/>
                <a:gd name="connsiteX4" fmla="*/ 5058626 w 5426208"/>
                <a:gd name="connsiteY4" fmla="*/ 3800966 h 6199726"/>
                <a:gd name="connsiteX5" fmla="*/ 5416844 w 5426208"/>
                <a:gd name="connsiteY5" fmla="*/ 2735737 h 6199726"/>
                <a:gd name="connsiteX6" fmla="*/ 5253752 w 5426208"/>
                <a:gd name="connsiteY6" fmla="*/ 2747937 h 6199726"/>
                <a:gd name="connsiteX7" fmla="*/ 4553133 w 5426208"/>
                <a:gd name="connsiteY7" fmla="*/ 3267454 h 6199726"/>
                <a:gd name="connsiteX8" fmla="*/ 3980892 w 5426208"/>
                <a:gd name="connsiteY8" fmla="*/ 4210607 h 6199726"/>
                <a:gd name="connsiteX9" fmla="*/ 3897197 w 5426208"/>
                <a:gd name="connsiteY9" fmla="*/ 3571203 h 6199726"/>
                <a:gd name="connsiteX10" fmla="*/ 4150946 w 5426208"/>
                <a:gd name="connsiteY10" fmla="*/ 2009873 h 6199726"/>
                <a:gd name="connsiteX11" fmla="*/ 4347694 w 5426208"/>
                <a:gd name="connsiteY11" fmla="*/ 1408876 h 6199726"/>
                <a:gd name="connsiteX12" fmla="*/ 4596120 w 5426208"/>
                <a:gd name="connsiteY12" fmla="*/ 925301 h 6199726"/>
                <a:gd name="connsiteX13" fmla="*/ 4049958 w 5426208"/>
                <a:gd name="connsiteY13" fmla="*/ 1199168 h 6199726"/>
                <a:gd name="connsiteX14" fmla="*/ 3488008 w 5426208"/>
                <a:gd name="connsiteY14" fmla="*/ 2315589 h 6199726"/>
                <a:gd name="connsiteX15" fmla="*/ 3287203 w 5426208"/>
                <a:gd name="connsiteY15" fmla="*/ 3409262 h 6199726"/>
                <a:gd name="connsiteX16" fmla="*/ 3292845 w 5426208"/>
                <a:gd name="connsiteY16" fmla="*/ 4093197 h 6199726"/>
                <a:gd name="connsiteX17" fmla="*/ 3192806 w 5426208"/>
                <a:gd name="connsiteY17" fmla="*/ 3842803 h 6199726"/>
                <a:gd name="connsiteX18" fmla="*/ 3006290 w 5426208"/>
                <a:gd name="connsiteY18" fmla="*/ 2973071 h 6199726"/>
                <a:gd name="connsiteX19" fmla="*/ 2391566 w 5426208"/>
                <a:gd name="connsiteY19" fmla="*/ 1651865 h 6199726"/>
                <a:gd name="connsiteX20" fmla="*/ 2042048 w 5426208"/>
                <a:gd name="connsiteY20" fmla="*/ 680694 h 6199726"/>
                <a:gd name="connsiteX21" fmla="*/ 1976061 w 5426208"/>
                <a:gd name="connsiteY21" fmla="*/ 237634 h 6199726"/>
                <a:gd name="connsiteX22" fmla="*/ 1853512 w 5426208"/>
                <a:gd name="connsiteY22" fmla="*/ 1964 h 6199726"/>
                <a:gd name="connsiteX23" fmla="*/ 1674403 w 5426208"/>
                <a:gd name="connsiteY23" fmla="*/ 360183 h 6199726"/>
                <a:gd name="connsiteX24" fmla="*/ 1504721 w 5426208"/>
                <a:gd name="connsiteY24" fmla="*/ 1415985 h 6199726"/>
                <a:gd name="connsiteX25" fmla="*/ 1919500 w 5426208"/>
                <a:gd name="connsiteY25" fmla="*/ 2745164 h 6199726"/>
                <a:gd name="connsiteX26" fmla="*/ 2525505 w 5426208"/>
                <a:gd name="connsiteY26" fmla="*/ 3885807 h 6199726"/>
                <a:gd name="connsiteX27" fmla="*/ 2425170 w 5426208"/>
                <a:gd name="connsiteY27" fmla="*/ 3979927 h 6199726"/>
                <a:gd name="connsiteX28" fmla="*/ 1259624 w 5426208"/>
                <a:gd name="connsiteY28" fmla="*/ 2566055 h 6199726"/>
                <a:gd name="connsiteX29" fmla="*/ 760003 w 5426208"/>
                <a:gd name="connsiteY29" fmla="*/ 2019300 h 6199726"/>
                <a:gd name="connsiteX30" fmla="*/ 213248 w 5426208"/>
                <a:gd name="connsiteY30" fmla="*/ 1510253 h 6199726"/>
                <a:gd name="connsiteX31" fmla="*/ 213248 w 5426208"/>
                <a:gd name="connsiteY31" fmla="*/ 1642228 h 6199726"/>
                <a:gd name="connsiteX32" fmla="*/ 694015 w 5426208"/>
                <a:gd name="connsiteY32" fmla="*/ 2980834 h 6199726"/>
                <a:gd name="connsiteX33" fmla="*/ 1287904 w 5426208"/>
                <a:gd name="connsiteY33" fmla="*/ 4102624 h 6199726"/>
                <a:gd name="connsiteX34" fmla="*/ 2042048 w 5426208"/>
                <a:gd name="connsiteY34" fmla="*/ 4715366 h 6199726"/>
                <a:gd name="connsiteX35" fmla="*/ 2771689 w 5426208"/>
                <a:gd name="connsiteY35" fmla="*/ 5012089 h 6199726"/>
                <a:gd name="connsiteX36" fmla="*/ 2258473 w 5426208"/>
                <a:gd name="connsiteY36" fmla="*/ 5048142 h 6199726"/>
                <a:gd name="connsiteX37" fmla="*/ 1485802 w 5426208"/>
                <a:gd name="connsiteY37" fmla="*/ 4878460 h 6199726"/>
                <a:gd name="connsiteX38" fmla="*/ 760003 w 5426208"/>
                <a:gd name="connsiteY38" fmla="*/ 4187465 h 6199726"/>
                <a:gd name="connsiteX39" fmla="*/ 260382 w 5426208"/>
                <a:gd name="connsiteY39" fmla="*/ 3291919 h 6199726"/>
                <a:gd name="connsiteX40" fmla="*/ 5859 w 5426208"/>
                <a:gd name="connsiteY40" fmla="*/ 2924273 h 6199726"/>
                <a:gd name="connsiteX41" fmla="*/ 109554 w 5426208"/>
                <a:gd name="connsiteY41" fmla="*/ 3518162 h 6199726"/>
                <a:gd name="connsiteX42" fmla="*/ 420638 w 5426208"/>
                <a:gd name="connsiteY42" fmla="*/ 4922756 h 6199726"/>
                <a:gd name="connsiteX43" fmla="*/ 967661 w 5426208"/>
                <a:gd name="connsiteY43" fmla="*/ 5506207 h 6199726"/>
                <a:gd name="connsiteX44" fmla="*/ 1523574 w 5426208"/>
                <a:gd name="connsiteY44" fmla="*/ 5761741 h 6199726"/>
                <a:gd name="connsiteX45" fmla="*/ 2336968 w 5426208"/>
                <a:gd name="connsiteY45" fmla="*/ 5729895 h 6199726"/>
                <a:gd name="connsiteX46" fmla="*/ 3483886 w 5426208"/>
                <a:gd name="connsiteY46" fmla="*/ 5540090 h 6199726"/>
                <a:gd name="connsiteX47" fmla="*/ 3704096 w 5426208"/>
                <a:gd name="connsiteY47" fmla="*/ 5581363 h 6199726"/>
                <a:gd name="connsiteX48" fmla="*/ 3506134 w 5426208"/>
                <a:gd name="connsiteY48" fmla="*/ 6199726 h 6199726"/>
                <a:gd name="connsiteX0" fmla="*/ 4469964 w 5426208"/>
                <a:gd name="connsiteY0" fmla="*/ 6067991 h 6199726"/>
                <a:gd name="connsiteX1" fmla="*/ 4204745 w 5426208"/>
                <a:gd name="connsiteY1" fmla="*/ 5516795 h 6199726"/>
                <a:gd name="connsiteX2" fmla="*/ 4281733 w 5426208"/>
                <a:gd name="connsiteY2" fmla="*/ 5237444 h 6199726"/>
                <a:gd name="connsiteX3" fmla="*/ 4631881 w 5426208"/>
                <a:gd name="connsiteY3" fmla="*/ 4847191 h 6199726"/>
                <a:gd name="connsiteX4" fmla="*/ 5058626 w 5426208"/>
                <a:gd name="connsiteY4" fmla="*/ 3800966 h 6199726"/>
                <a:gd name="connsiteX5" fmla="*/ 5416844 w 5426208"/>
                <a:gd name="connsiteY5" fmla="*/ 2735737 h 6199726"/>
                <a:gd name="connsiteX6" fmla="*/ 5253752 w 5426208"/>
                <a:gd name="connsiteY6" fmla="*/ 2747937 h 6199726"/>
                <a:gd name="connsiteX7" fmla="*/ 4553133 w 5426208"/>
                <a:gd name="connsiteY7" fmla="*/ 3267454 h 6199726"/>
                <a:gd name="connsiteX8" fmla="*/ 3980892 w 5426208"/>
                <a:gd name="connsiteY8" fmla="*/ 4210607 h 6199726"/>
                <a:gd name="connsiteX9" fmla="*/ 3897197 w 5426208"/>
                <a:gd name="connsiteY9" fmla="*/ 3571203 h 6199726"/>
                <a:gd name="connsiteX10" fmla="*/ 4150946 w 5426208"/>
                <a:gd name="connsiteY10" fmla="*/ 2009873 h 6199726"/>
                <a:gd name="connsiteX11" fmla="*/ 4347694 w 5426208"/>
                <a:gd name="connsiteY11" fmla="*/ 1408876 h 6199726"/>
                <a:gd name="connsiteX12" fmla="*/ 4596120 w 5426208"/>
                <a:gd name="connsiteY12" fmla="*/ 925301 h 6199726"/>
                <a:gd name="connsiteX13" fmla="*/ 4049958 w 5426208"/>
                <a:gd name="connsiteY13" fmla="*/ 1199168 h 6199726"/>
                <a:gd name="connsiteX14" fmla="*/ 3488008 w 5426208"/>
                <a:gd name="connsiteY14" fmla="*/ 2315589 h 6199726"/>
                <a:gd name="connsiteX15" fmla="*/ 3287203 w 5426208"/>
                <a:gd name="connsiteY15" fmla="*/ 3409262 h 6199726"/>
                <a:gd name="connsiteX16" fmla="*/ 3292845 w 5426208"/>
                <a:gd name="connsiteY16" fmla="*/ 4093197 h 6199726"/>
                <a:gd name="connsiteX17" fmla="*/ 3192806 w 5426208"/>
                <a:gd name="connsiteY17" fmla="*/ 3842803 h 6199726"/>
                <a:gd name="connsiteX18" fmla="*/ 3006290 w 5426208"/>
                <a:gd name="connsiteY18" fmla="*/ 2973071 h 6199726"/>
                <a:gd name="connsiteX19" fmla="*/ 2391566 w 5426208"/>
                <a:gd name="connsiteY19" fmla="*/ 1651865 h 6199726"/>
                <a:gd name="connsiteX20" fmla="*/ 2042048 w 5426208"/>
                <a:gd name="connsiteY20" fmla="*/ 680694 h 6199726"/>
                <a:gd name="connsiteX21" fmla="*/ 1976061 w 5426208"/>
                <a:gd name="connsiteY21" fmla="*/ 237634 h 6199726"/>
                <a:gd name="connsiteX22" fmla="*/ 1853512 w 5426208"/>
                <a:gd name="connsiteY22" fmla="*/ 1964 h 6199726"/>
                <a:gd name="connsiteX23" fmla="*/ 1674403 w 5426208"/>
                <a:gd name="connsiteY23" fmla="*/ 360183 h 6199726"/>
                <a:gd name="connsiteX24" fmla="*/ 1504721 w 5426208"/>
                <a:gd name="connsiteY24" fmla="*/ 1415985 h 6199726"/>
                <a:gd name="connsiteX25" fmla="*/ 1919500 w 5426208"/>
                <a:gd name="connsiteY25" fmla="*/ 2745164 h 6199726"/>
                <a:gd name="connsiteX26" fmla="*/ 2525505 w 5426208"/>
                <a:gd name="connsiteY26" fmla="*/ 3885807 h 6199726"/>
                <a:gd name="connsiteX27" fmla="*/ 2541484 w 5426208"/>
                <a:gd name="connsiteY27" fmla="*/ 4066317 h 6199726"/>
                <a:gd name="connsiteX28" fmla="*/ 1259624 w 5426208"/>
                <a:gd name="connsiteY28" fmla="*/ 2566055 h 6199726"/>
                <a:gd name="connsiteX29" fmla="*/ 760003 w 5426208"/>
                <a:gd name="connsiteY29" fmla="*/ 2019300 h 6199726"/>
                <a:gd name="connsiteX30" fmla="*/ 213248 w 5426208"/>
                <a:gd name="connsiteY30" fmla="*/ 1510253 h 6199726"/>
                <a:gd name="connsiteX31" fmla="*/ 213248 w 5426208"/>
                <a:gd name="connsiteY31" fmla="*/ 1642228 h 6199726"/>
                <a:gd name="connsiteX32" fmla="*/ 694015 w 5426208"/>
                <a:gd name="connsiteY32" fmla="*/ 2980834 h 6199726"/>
                <a:gd name="connsiteX33" fmla="*/ 1287904 w 5426208"/>
                <a:gd name="connsiteY33" fmla="*/ 4102624 h 6199726"/>
                <a:gd name="connsiteX34" fmla="*/ 2042048 w 5426208"/>
                <a:gd name="connsiteY34" fmla="*/ 4715366 h 6199726"/>
                <a:gd name="connsiteX35" fmla="*/ 2771689 w 5426208"/>
                <a:gd name="connsiteY35" fmla="*/ 5012089 h 6199726"/>
                <a:gd name="connsiteX36" fmla="*/ 2258473 w 5426208"/>
                <a:gd name="connsiteY36" fmla="*/ 5048142 h 6199726"/>
                <a:gd name="connsiteX37" fmla="*/ 1485802 w 5426208"/>
                <a:gd name="connsiteY37" fmla="*/ 4878460 h 6199726"/>
                <a:gd name="connsiteX38" fmla="*/ 760003 w 5426208"/>
                <a:gd name="connsiteY38" fmla="*/ 4187465 h 6199726"/>
                <a:gd name="connsiteX39" fmla="*/ 260382 w 5426208"/>
                <a:gd name="connsiteY39" fmla="*/ 3291919 h 6199726"/>
                <a:gd name="connsiteX40" fmla="*/ 5859 w 5426208"/>
                <a:gd name="connsiteY40" fmla="*/ 2924273 h 6199726"/>
                <a:gd name="connsiteX41" fmla="*/ 109554 w 5426208"/>
                <a:gd name="connsiteY41" fmla="*/ 3518162 h 6199726"/>
                <a:gd name="connsiteX42" fmla="*/ 420638 w 5426208"/>
                <a:gd name="connsiteY42" fmla="*/ 4922756 h 6199726"/>
                <a:gd name="connsiteX43" fmla="*/ 967661 w 5426208"/>
                <a:gd name="connsiteY43" fmla="*/ 5506207 h 6199726"/>
                <a:gd name="connsiteX44" fmla="*/ 1523574 w 5426208"/>
                <a:gd name="connsiteY44" fmla="*/ 5761741 h 6199726"/>
                <a:gd name="connsiteX45" fmla="*/ 2336968 w 5426208"/>
                <a:gd name="connsiteY45" fmla="*/ 5729895 h 6199726"/>
                <a:gd name="connsiteX46" fmla="*/ 3483886 w 5426208"/>
                <a:gd name="connsiteY46" fmla="*/ 5540090 h 6199726"/>
                <a:gd name="connsiteX47" fmla="*/ 3704096 w 5426208"/>
                <a:gd name="connsiteY47" fmla="*/ 5581363 h 6199726"/>
                <a:gd name="connsiteX48" fmla="*/ 3506134 w 5426208"/>
                <a:gd name="connsiteY48" fmla="*/ 6199726 h 6199726"/>
                <a:gd name="connsiteX0" fmla="*/ 4469964 w 5426208"/>
                <a:gd name="connsiteY0" fmla="*/ 6067991 h 6199726"/>
                <a:gd name="connsiteX1" fmla="*/ 4204745 w 5426208"/>
                <a:gd name="connsiteY1" fmla="*/ 5516795 h 6199726"/>
                <a:gd name="connsiteX2" fmla="*/ 4281733 w 5426208"/>
                <a:gd name="connsiteY2" fmla="*/ 5237444 h 6199726"/>
                <a:gd name="connsiteX3" fmla="*/ 4631881 w 5426208"/>
                <a:gd name="connsiteY3" fmla="*/ 4847191 h 6199726"/>
                <a:gd name="connsiteX4" fmla="*/ 5058626 w 5426208"/>
                <a:gd name="connsiteY4" fmla="*/ 3800966 h 6199726"/>
                <a:gd name="connsiteX5" fmla="*/ 5416844 w 5426208"/>
                <a:gd name="connsiteY5" fmla="*/ 2735737 h 6199726"/>
                <a:gd name="connsiteX6" fmla="*/ 5253752 w 5426208"/>
                <a:gd name="connsiteY6" fmla="*/ 2747937 h 6199726"/>
                <a:gd name="connsiteX7" fmla="*/ 4553133 w 5426208"/>
                <a:gd name="connsiteY7" fmla="*/ 3267454 h 6199726"/>
                <a:gd name="connsiteX8" fmla="*/ 3980892 w 5426208"/>
                <a:gd name="connsiteY8" fmla="*/ 4210607 h 6199726"/>
                <a:gd name="connsiteX9" fmla="*/ 3897197 w 5426208"/>
                <a:gd name="connsiteY9" fmla="*/ 3571203 h 6199726"/>
                <a:gd name="connsiteX10" fmla="*/ 4150946 w 5426208"/>
                <a:gd name="connsiteY10" fmla="*/ 2009873 h 6199726"/>
                <a:gd name="connsiteX11" fmla="*/ 4347694 w 5426208"/>
                <a:gd name="connsiteY11" fmla="*/ 1408876 h 6199726"/>
                <a:gd name="connsiteX12" fmla="*/ 4596120 w 5426208"/>
                <a:gd name="connsiteY12" fmla="*/ 925301 h 6199726"/>
                <a:gd name="connsiteX13" fmla="*/ 4049958 w 5426208"/>
                <a:gd name="connsiteY13" fmla="*/ 1199168 h 6199726"/>
                <a:gd name="connsiteX14" fmla="*/ 3488008 w 5426208"/>
                <a:gd name="connsiteY14" fmla="*/ 2315589 h 6199726"/>
                <a:gd name="connsiteX15" fmla="*/ 3287203 w 5426208"/>
                <a:gd name="connsiteY15" fmla="*/ 3409262 h 6199726"/>
                <a:gd name="connsiteX16" fmla="*/ 3292845 w 5426208"/>
                <a:gd name="connsiteY16" fmla="*/ 4093197 h 6199726"/>
                <a:gd name="connsiteX17" fmla="*/ 3192806 w 5426208"/>
                <a:gd name="connsiteY17" fmla="*/ 3842803 h 6199726"/>
                <a:gd name="connsiteX18" fmla="*/ 3006290 w 5426208"/>
                <a:gd name="connsiteY18" fmla="*/ 2973071 h 6199726"/>
                <a:gd name="connsiteX19" fmla="*/ 2391566 w 5426208"/>
                <a:gd name="connsiteY19" fmla="*/ 1651865 h 6199726"/>
                <a:gd name="connsiteX20" fmla="*/ 2042048 w 5426208"/>
                <a:gd name="connsiteY20" fmla="*/ 680694 h 6199726"/>
                <a:gd name="connsiteX21" fmla="*/ 1976061 w 5426208"/>
                <a:gd name="connsiteY21" fmla="*/ 237634 h 6199726"/>
                <a:gd name="connsiteX22" fmla="*/ 1853512 w 5426208"/>
                <a:gd name="connsiteY22" fmla="*/ 1964 h 6199726"/>
                <a:gd name="connsiteX23" fmla="*/ 1674403 w 5426208"/>
                <a:gd name="connsiteY23" fmla="*/ 360183 h 6199726"/>
                <a:gd name="connsiteX24" fmla="*/ 1504721 w 5426208"/>
                <a:gd name="connsiteY24" fmla="*/ 1415985 h 6199726"/>
                <a:gd name="connsiteX25" fmla="*/ 1919500 w 5426208"/>
                <a:gd name="connsiteY25" fmla="*/ 2745164 h 6199726"/>
                <a:gd name="connsiteX26" fmla="*/ 2525505 w 5426208"/>
                <a:gd name="connsiteY26" fmla="*/ 3885807 h 6199726"/>
                <a:gd name="connsiteX27" fmla="*/ 2507282 w 5426208"/>
                <a:gd name="connsiteY27" fmla="*/ 4079026 h 6199726"/>
                <a:gd name="connsiteX28" fmla="*/ 1259624 w 5426208"/>
                <a:gd name="connsiteY28" fmla="*/ 2566055 h 6199726"/>
                <a:gd name="connsiteX29" fmla="*/ 760003 w 5426208"/>
                <a:gd name="connsiteY29" fmla="*/ 2019300 h 6199726"/>
                <a:gd name="connsiteX30" fmla="*/ 213248 w 5426208"/>
                <a:gd name="connsiteY30" fmla="*/ 1510253 h 6199726"/>
                <a:gd name="connsiteX31" fmla="*/ 213248 w 5426208"/>
                <a:gd name="connsiteY31" fmla="*/ 1642228 h 6199726"/>
                <a:gd name="connsiteX32" fmla="*/ 694015 w 5426208"/>
                <a:gd name="connsiteY32" fmla="*/ 2980834 h 6199726"/>
                <a:gd name="connsiteX33" fmla="*/ 1287904 w 5426208"/>
                <a:gd name="connsiteY33" fmla="*/ 4102624 h 6199726"/>
                <a:gd name="connsiteX34" fmla="*/ 2042048 w 5426208"/>
                <a:gd name="connsiteY34" fmla="*/ 4715366 h 6199726"/>
                <a:gd name="connsiteX35" fmla="*/ 2771689 w 5426208"/>
                <a:gd name="connsiteY35" fmla="*/ 5012089 h 6199726"/>
                <a:gd name="connsiteX36" fmla="*/ 2258473 w 5426208"/>
                <a:gd name="connsiteY36" fmla="*/ 5048142 h 6199726"/>
                <a:gd name="connsiteX37" fmla="*/ 1485802 w 5426208"/>
                <a:gd name="connsiteY37" fmla="*/ 4878460 h 6199726"/>
                <a:gd name="connsiteX38" fmla="*/ 760003 w 5426208"/>
                <a:gd name="connsiteY38" fmla="*/ 4187465 h 6199726"/>
                <a:gd name="connsiteX39" fmla="*/ 260382 w 5426208"/>
                <a:gd name="connsiteY39" fmla="*/ 3291919 h 6199726"/>
                <a:gd name="connsiteX40" fmla="*/ 5859 w 5426208"/>
                <a:gd name="connsiteY40" fmla="*/ 2924273 h 6199726"/>
                <a:gd name="connsiteX41" fmla="*/ 109554 w 5426208"/>
                <a:gd name="connsiteY41" fmla="*/ 3518162 h 6199726"/>
                <a:gd name="connsiteX42" fmla="*/ 420638 w 5426208"/>
                <a:gd name="connsiteY42" fmla="*/ 4922756 h 6199726"/>
                <a:gd name="connsiteX43" fmla="*/ 967661 w 5426208"/>
                <a:gd name="connsiteY43" fmla="*/ 5506207 h 6199726"/>
                <a:gd name="connsiteX44" fmla="*/ 1523574 w 5426208"/>
                <a:gd name="connsiteY44" fmla="*/ 5761741 h 6199726"/>
                <a:gd name="connsiteX45" fmla="*/ 2336968 w 5426208"/>
                <a:gd name="connsiteY45" fmla="*/ 5729895 h 6199726"/>
                <a:gd name="connsiteX46" fmla="*/ 3483886 w 5426208"/>
                <a:gd name="connsiteY46" fmla="*/ 5540090 h 6199726"/>
                <a:gd name="connsiteX47" fmla="*/ 3704096 w 5426208"/>
                <a:gd name="connsiteY47" fmla="*/ 5581363 h 6199726"/>
                <a:gd name="connsiteX48" fmla="*/ 3506134 w 5426208"/>
                <a:gd name="connsiteY48" fmla="*/ 6199726 h 6199726"/>
                <a:gd name="connsiteX0" fmla="*/ 4469964 w 5426208"/>
                <a:gd name="connsiteY0" fmla="*/ 6067991 h 6199726"/>
                <a:gd name="connsiteX1" fmla="*/ 4204745 w 5426208"/>
                <a:gd name="connsiteY1" fmla="*/ 5516795 h 6199726"/>
                <a:gd name="connsiteX2" fmla="*/ 4281733 w 5426208"/>
                <a:gd name="connsiteY2" fmla="*/ 5237444 h 6199726"/>
                <a:gd name="connsiteX3" fmla="*/ 4631881 w 5426208"/>
                <a:gd name="connsiteY3" fmla="*/ 4847191 h 6199726"/>
                <a:gd name="connsiteX4" fmla="*/ 5058626 w 5426208"/>
                <a:gd name="connsiteY4" fmla="*/ 3800966 h 6199726"/>
                <a:gd name="connsiteX5" fmla="*/ 5416844 w 5426208"/>
                <a:gd name="connsiteY5" fmla="*/ 2735737 h 6199726"/>
                <a:gd name="connsiteX6" fmla="*/ 5253752 w 5426208"/>
                <a:gd name="connsiteY6" fmla="*/ 2747937 h 6199726"/>
                <a:gd name="connsiteX7" fmla="*/ 4553133 w 5426208"/>
                <a:gd name="connsiteY7" fmla="*/ 3267454 h 6199726"/>
                <a:gd name="connsiteX8" fmla="*/ 3980892 w 5426208"/>
                <a:gd name="connsiteY8" fmla="*/ 4210607 h 6199726"/>
                <a:gd name="connsiteX9" fmla="*/ 3897197 w 5426208"/>
                <a:gd name="connsiteY9" fmla="*/ 3571203 h 6199726"/>
                <a:gd name="connsiteX10" fmla="*/ 4150946 w 5426208"/>
                <a:gd name="connsiteY10" fmla="*/ 2009873 h 6199726"/>
                <a:gd name="connsiteX11" fmla="*/ 4347694 w 5426208"/>
                <a:gd name="connsiteY11" fmla="*/ 1408876 h 6199726"/>
                <a:gd name="connsiteX12" fmla="*/ 4596120 w 5426208"/>
                <a:gd name="connsiteY12" fmla="*/ 925301 h 6199726"/>
                <a:gd name="connsiteX13" fmla="*/ 4049958 w 5426208"/>
                <a:gd name="connsiteY13" fmla="*/ 1199168 h 6199726"/>
                <a:gd name="connsiteX14" fmla="*/ 3488008 w 5426208"/>
                <a:gd name="connsiteY14" fmla="*/ 2315589 h 6199726"/>
                <a:gd name="connsiteX15" fmla="*/ 3287203 w 5426208"/>
                <a:gd name="connsiteY15" fmla="*/ 3409262 h 6199726"/>
                <a:gd name="connsiteX16" fmla="*/ 3292845 w 5426208"/>
                <a:gd name="connsiteY16" fmla="*/ 4093197 h 6199726"/>
                <a:gd name="connsiteX17" fmla="*/ 3192806 w 5426208"/>
                <a:gd name="connsiteY17" fmla="*/ 3842803 h 6199726"/>
                <a:gd name="connsiteX18" fmla="*/ 3006290 w 5426208"/>
                <a:gd name="connsiteY18" fmla="*/ 2973071 h 6199726"/>
                <a:gd name="connsiteX19" fmla="*/ 2391566 w 5426208"/>
                <a:gd name="connsiteY19" fmla="*/ 1651865 h 6199726"/>
                <a:gd name="connsiteX20" fmla="*/ 2042048 w 5426208"/>
                <a:gd name="connsiteY20" fmla="*/ 680694 h 6199726"/>
                <a:gd name="connsiteX21" fmla="*/ 1976061 w 5426208"/>
                <a:gd name="connsiteY21" fmla="*/ 237634 h 6199726"/>
                <a:gd name="connsiteX22" fmla="*/ 1853512 w 5426208"/>
                <a:gd name="connsiteY22" fmla="*/ 1964 h 6199726"/>
                <a:gd name="connsiteX23" fmla="*/ 1674403 w 5426208"/>
                <a:gd name="connsiteY23" fmla="*/ 360183 h 6199726"/>
                <a:gd name="connsiteX24" fmla="*/ 1504721 w 5426208"/>
                <a:gd name="connsiteY24" fmla="*/ 1415985 h 6199726"/>
                <a:gd name="connsiteX25" fmla="*/ 1919500 w 5426208"/>
                <a:gd name="connsiteY25" fmla="*/ 2745164 h 6199726"/>
                <a:gd name="connsiteX26" fmla="*/ 2525505 w 5426208"/>
                <a:gd name="connsiteY26" fmla="*/ 3885807 h 6199726"/>
                <a:gd name="connsiteX27" fmla="*/ 2507282 w 5426208"/>
                <a:gd name="connsiteY27" fmla="*/ 4079026 h 6199726"/>
                <a:gd name="connsiteX28" fmla="*/ 1259624 w 5426208"/>
                <a:gd name="connsiteY28" fmla="*/ 2566055 h 6199726"/>
                <a:gd name="connsiteX29" fmla="*/ 760003 w 5426208"/>
                <a:gd name="connsiteY29" fmla="*/ 2019300 h 6199726"/>
                <a:gd name="connsiteX30" fmla="*/ 213248 w 5426208"/>
                <a:gd name="connsiteY30" fmla="*/ 1510253 h 6199726"/>
                <a:gd name="connsiteX31" fmla="*/ 213248 w 5426208"/>
                <a:gd name="connsiteY31" fmla="*/ 1642228 h 6199726"/>
                <a:gd name="connsiteX32" fmla="*/ 694015 w 5426208"/>
                <a:gd name="connsiteY32" fmla="*/ 2980834 h 6199726"/>
                <a:gd name="connsiteX33" fmla="*/ 1287904 w 5426208"/>
                <a:gd name="connsiteY33" fmla="*/ 4102624 h 6199726"/>
                <a:gd name="connsiteX34" fmla="*/ 2042048 w 5426208"/>
                <a:gd name="connsiteY34" fmla="*/ 4715366 h 6199726"/>
                <a:gd name="connsiteX35" fmla="*/ 2771689 w 5426208"/>
                <a:gd name="connsiteY35" fmla="*/ 5012089 h 6199726"/>
                <a:gd name="connsiteX36" fmla="*/ 2258473 w 5426208"/>
                <a:gd name="connsiteY36" fmla="*/ 5048142 h 6199726"/>
                <a:gd name="connsiteX37" fmla="*/ 1485802 w 5426208"/>
                <a:gd name="connsiteY37" fmla="*/ 4878460 h 6199726"/>
                <a:gd name="connsiteX38" fmla="*/ 760003 w 5426208"/>
                <a:gd name="connsiteY38" fmla="*/ 4187465 h 6199726"/>
                <a:gd name="connsiteX39" fmla="*/ 260382 w 5426208"/>
                <a:gd name="connsiteY39" fmla="*/ 3291919 h 6199726"/>
                <a:gd name="connsiteX40" fmla="*/ 5859 w 5426208"/>
                <a:gd name="connsiteY40" fmla="*/ 2924273 h 6199726"/>
                <a:gd name="connsiteX41" fmla="*/ 109554 w 5426208"/>
                <a:gd name="connsiteY41" fmla="*/ 3518162 h 6199726"/>
                <a:gd name="connsiteX42" fmla="*/ 420638 w 5426208"/>
                <a:gd name="connsiteY42" fmla="*/ 4922756 h 6199726"/>
                <a:gd name="connsiteX43" fmla="*/ 967661 w 5426208"/>
                <a:gd name="connsiteY43" fmla="*/ 5506207 h 6199726"/>
                <a:gd name="connsiteX44" fmla="*/ 1523574 w 5426208"/>
                <a:gd name="connsiteY44" fmla="*/ 5761741 h 6199726"/>
                <a:gd name="connsiteX45" fmla="*/ 2336968 w 5426208"/>
                <a:gd name="connsiteY45" fmla="*/ 5729895 h 6199726"/>
                <a:gd name="connsiteX46" fmla="*/ 3483886 w 5426208"/>
                <a:gd name="connsiteY46" fmla="*/ 5540090 h 6199726"/>
                <a:gd name="connsiteX47" fmla="*/ 3704096 w 5426208"/>
                <a:gd name="connsiteY47" fmla="*/ 5581363 h 6199726"/>
                <a:gd name="connsiteX48" fmla="*/ 3506134 w 5426208"/>
                <a:gd name="connsiteY48" fmla="*/ 6199726 h 6199726"/>
                <a:gd name="connsiteX0" fmla="*/ 4469964 w 5426208"/>
                <a:gd name="connsiteY0" fmla="*/ 6067991 h 6199726"/>
                <a:gd name="connsiteX1" fmla="*/ 4204745 w 5426208"/>
                <a:gd name="connsiteY1" fmla="*/ 5516795 h 6199726"/>
                <a:gd name="connsiteX2" fmla="*/ 4321818 w 5426208"/>
                <a:gd name="connsiteY2" fmla="*/ 5223618 h 6199726"/>
                <a:gd name="connsiteX3" fmla="*/ 4631881 w 5426208"/>
                <a:gd name="connsiteY3" fmla="*/ 4847191 h 6199726"/>
                <a:gd name="connsiteX4" fmla="*/ 5058626 w 5426208"/>
                <a:gd name="connsiteY4" fmla="*/ 3800966 h 6199726"/>
                <a:gd name="connsiteX5" fmla="*/ 5416844 w 5426208"/>
                <a:gd name="connsiteY5" fmla="*/ 2735737 h 6199726"/>
                <a:gd name="connsiteX6" fmla="*/ 5253752 w 5426208"/>
                <a:gd name="connsiteY6" fmla="*/ 2747937 h 6199726"/>
                <a:gd name="connsiteX7" fmla="*/ 4553133 w 5426208"/>
                <a:gd name="connsiteY7" fmla="*/ 3267454 h 6199726"/>
                <a:gd name="connsiteX8" fmla="*/ 3980892 w 5426208"/>
                <a:gd name="connsiteY8" fmla="*/ 4210607 h 6199726"/>
                <a:gd name="connsiteX9" fmla="*/ 3897197 w 5426208"/>
                <a:gd name="connsiteY9" fmla="*/ 3571203 h 6199726"/>
                <a:gd name="connsiteX10" fmla="*/ 4150946 w 5426208"/>
                <a:gd name="connsiteY10" fmla="*/ 2009873 h 6199726"/>
                <a:gd name="connsiteX11" fmla="*/ 4347694 w 5426208"/>
                <a:gd name="connsiteY11" fmla="*/ 1408876 h 6199726"/>
                <a:gd name="connsiteX12" fmla="*/ 4596120 w 5426208"/>
                <a:gd name="connsiteY12" fmla="*/ 925301 h 6199726"/>
                <a:gd name="connsiteX13" fmla="*/ 4049958 w 5426208"/>
                <a:gd name="connsiteY13" fmla="*/ 1199168 h 6199726"/>
                <a:gd name="connsiteX14" fmla="*/ 3488008 w 5426208"/>
                <a:gd name="connsiteY14" fmla="*/ 2315589 h 6199726"/>
                <a:gd name="connsiteX15" fmla="*/ 3287203 w 5426208"/>
                <a:gd name="connsiteY15" fmla="*/ 3409262 h 6199726"/>
                <a:gd name="connsiteX16" fmla="*/ 3292845 w 5426208"/>
                <a:gd name="connsiteY16" fmla="*/ 4093197 h 6199726"/>
                <a:gd name="connsiteX17" fmla="*/ 3192806 w 5426208"/>
                <a:gd name="connsiteY17" fmla="*/ 3842803 h 6199726"/>
                <a:gd name="connsiteX18" fmla="*/ 3006290 w 5426208"/>
                <a:gd name="connsiteY18" fmla="*/ 2973071 h 6199726"/>
                <a:gd name="connsiteX19" fmla="*/ 2391566 w 5426208"/>
                <a:gd name="connsiteY19" fmla="*/ 1651865 h 6199726"/>
                <a:gd name="connsiteX20" fmla="*/ 2042048 w 5426208"/>
                <a:gd name="connsiteY20" fmla="*/ 680694 h 6199726"/>
                <a:gd name="connsiteX21" fmla="*/ 1976061 w 5426208"/>
                <a:gd name="connsiteY21" fmla="*/ 237634 h 6199726"/>
                <a:gd name="connsiteX22" fmla="*/ 1853512 w 5426208"/>
                <a:gd name="connsiteY22" fmla="*/ 1964 h 6199726"/>
                <a:gd name="connsiteX23" fmla="*/ 1674403 w 5426208"/>
                <a:gd name="connsiteY23" fmla="*/ 360183 h 6199726"/>
                <a:gd name="connsiteX24" fmla="*/ 1504721 w 5426208"/>
                <a:gd name="connsiteY24" fmla="*/ 1415985 h 6199726"/>
                <a:gd name="connsiteX25" fmla="*/ 1919500 w 5426208"/>
                <a:gd name="connsiteY25" fmla="*/ 2745164 h 6199726"/>
                <a:gd name="connsiteX26" fmla="*/ 2525505 w 5426208"/>
                <a:gd name="connsiteY26" fmla="*/ 3885807 h 6199726"/>
                <a:gd name="connsiteX27" fmla="*/ 2507282 w 5426208"/>
                <a:gd name="connsiteY27" fmla="*/ 4079026 h 6199726"/>
                <a:gd name="connsiteX28" fmla="*/ 1259624 w 5426208"/>
                <a:gd name="connsiteY28" fmla="*/ 2566055 h 6199726"/>
                <a:gd name="connsiteX29" fmla="*/ 760003 w 5426208"/>
                <a:gd name="connsiteY29" fmla="*/ 2019300 h 6199726"/>
                <a:gd name="connsiteX30" fmla="*/ 213248 w 5426208"/>
                <a:gd name="connsiteY30" fmla="*/ 1510253 h 6199726"/>
                <a:gd name="connsiteX31" fmla="*/ 213248 w 5426208"/>
                <a:gd name="connsiteY31" fmla="*/ 1642228 h 6199726"/>
                <a:gd name="connsiteX32" fmla="*/ 694015 w 5426208"/>
                <a:gd name="connsiteY32" fmla="*/ 2980834 h 6199726"/>
                <a:gd name="connsiteX33" fmla="*/ 1287904 w 5426208"/>
                <a:gd name="connsiteY33" fmla="*/ 4102624 h 6199726"/>
                <a:gd name="connsiteX34" fmla="*/ 2042048 w 5426208"/>
                <a:gd name="connsiteY34" fmla="*/ 4715366 h 6199726"/>
                <a:gd name="connsiteX35" fmla="*/ 2771689 w 5426208"/>
                <a:gd name="connsiteY35" fmla="*/ 5012089 h 6199726"/>
                <a:gd name="connsiteX36" fmla="*/ 2258473 w 5426208"/>
                <a:gd name="connsiteY36" fmla="*/ 5048142 h 6199726"/>
                <a:gd name="connsiteX37" fmla="*/ 1485802 w 5426208"/>
                <a:gd name="connsiteY37" fmla="*/ 4878460 h 6199726"/>
                <a:gd name="connsiteX38" fmla="*/ 760003 w 5426208"/>
                <a:gd name="connsiteY38" fmla="*/ 4187465 h 6199726"/>
                <a:gd name="connsiteX39" fmla="*/ 260382 w 5426208"/>
                <a:gd name="connsiteY39" fmla="*/ 3291919 h 6199726"/>
                <a:gd name="connsiteX40" fmla="*/ 5859 w 5426208"/>
                <a:gd name="connsiteY40" fmla="*/ 2924273 h 6199726"/>
                <a:gd name="connsiteX41" fmla="*/ 109554 w 5426208"/>
                <a:gd name="connsiteY41" fmla="*/ 3518162 h 6199726"/>
                <a:gd name="connsiteX42" fmla="*/ 420638 w 5426208"/>
                <a:gd name="connsiteY42" fmla="*/ 4922756 h 6199726"/>
                <a:gd name="connsiteX43" fmla="*/ 967661 w 5426208"/>
                <a:gd name="connsiteY43" fmla="*/ 5506207 h 6199726"/>
                <a:gd name="connsiteX44" fmla="*/ 1523574 w 5426208"/>
                <a:gd name="connsiteY44" fmla="*/ 5761741 h 6199726"/>
                <a:gd name="connsiteX45" fmla="*/ 2336968 w 5426208"/>
                <a:gd name="connsiteY45" fmla="*/ 5729895 h 6199726"/>
                <a:gd name="connsiteX46" fmla="*/ 3483886 w 5426208"/>
                <a:gd name="connsiteY46" fmla="*/ 5540090 h 6199726"/>
                <a:gd name="connsiteX47" fmla="*/ 3704096 w 5426208"/>
                <a:gd name="connsiteY47" fmla="*/ 5581363 h 6199726"/>
                <a:gd name="connsiteX48" fmla="*/ 3506134 w 5426208"/>
                <a:gd name="connsiteY48" fmla="*/ 6199726 h 6199726"/>
                <a:gd name="connsiteX0" fmla="*/ 4469964 w 5426208"/>
                <a:gd name="connsiteY0" fmla="*/ 6067991 h 6199726"/>
                <a:gd name="connsiteX1" fmla="*/ 4282215 w 5426208"/>
                <a:gd name="connsiteY1" fmla="*/ 5520236 h 6199726"/>
                <a:gd name="connsiteX2" fmla="*/ 4321818 w 5426208"/>
                <a:gd name="connsiteY2" fmla="*/ 5223618 h 6199726"/>
                <a:gd name="connsiteX3" fmla="*/ 4631881 w 5426208"/>
                <a:gd name="connsiteY3" fmla="*/ 4847191 h 6199726"/>
                <a:gd name="connsiteX4" fmla="*/ 5058626 w 5426208"/>
                <a:gd name="connsiteY4" fmla="*/ 3800966 h 6199726"/>
                <a:gd name="connsiteX5" fmla="*/ 5416844 w 5426208"/>
                <a:gd name="connsiteY5" fmla="*/ 2735737 h 6199726"/>
                <a:gd name="connsiteX6" fmla="*/ 5253752 w 5426208"/>
                <a:gd name="connsiteY6" fmla="*/ 2747937 h 6199726"/>
                <a:gd name="connsiteX7" fmla="*/ 4553133 w 5426208"/>
                <a:gd name="connsiteY7" fmla="*/ 3267454 h 6199726"/>
                <a:gd name="connsiteX8" fmla="*/ 3980892 w 5426208"/>
                <a:gd name="connsiteY8" fmla="*/ 4210607 h 6199726"/>
                <a:gd name="connsiteX9" fmla="*/ 3897197 w 5426208"/>
                <a:gd name="connsiteY9" fmla="*/ 3571203 h 6199726"/>
                <a:gd name="connsiteX10" fmla="*/ 4150946 w 5426208"/>
                <a:gd name="connsiteY10" fmla="*/ 2009873 h 6199726"/>
                <a:gd name="connsiteX11" fmla="*/ 4347694 w 5426208"/>
                <a:gd name="connsiteY11" fmla="*/ 1408876 h 6199726"/>
                <a:gd name="connsiteX12" fmla="*/ 4596120 w 5426208"/>
                <a:gd name="connsiteY12" fmla="*/ 925301 h 6199726"/>
                <a:gd name="connsiteX13" fmla="*/ 4049958 w 5426208"/>
                <a:gd name="connsiteY13" fmla="*/ 1199168 h 6199726"/>
                <a:gd name="connsiteX14" fmla="*/ 3488008 w 5426208"/>
                <a:gd name="connsiteY14" fmla="*/ 2315589 h 6199726"/>
                <a:gd name="connsiteX15" fmla="*/ 3287203 w 5426208"/>
                <a:gd name="connsiteY15" fmla="*/ 3409262 h 6199726"/>
                <a:gd name="connsiteX16" fmla="*/ 3292845 w 5426208"/>
                <a:gd name="connsiteY16" fmla="*/ 4093197 h 6199726"/>
                <a:gd name="connsiteX17" fmla="*/ 3192806 w 5426208"/>
                <a:gd name="connsiteY17" fmla="*/ 3842803 h 6199726"/>
                <a:gd name="connsiteX18" fmla="*/ 3006290 w 5426208"/>
                <a:gd name="connsiteY18" fmla="*/ 2973071 h 6199726"/>
                <a:gd name="connsiteX19" fmla="*/ 2391566 w 5426208"/>
                <a:gd name="connsiteY19" fmla="*/ 1651865 h 6199726"/>
                <a:gd name="connsiteX20" fmla="*/ 2042048 w 5426208"/>
                <a:gd name="connsiteY20" fmla="*/ 680694 h 6199726"/>
                <a:gd name="connsiteX21" fmla="*/ 1976061 w 5426208"/>
                <a:gd name="connsiteY21" fmla="*/ 237634 h 6199726"/>
                <a:gd name="connsiteX22" fmla="*/ 1853512 w 5426208"/>
                <a:gd name="connsiteY22" fmla="*/ 1964 h 6199726"/>
                <a:gd name="connsiteX23" fmla="*/ 1674403 w 5426208"/>
                <a:gd name="connsiteY23" fmla="*/ 360183 h 6199726"/>
                <a:gd name="connsiteX24" fmla="*/ 1504721 w 5426208"/>
                <a:gd name="connsiteY24" fmla="*/ 1415985 h 6199726"/>
                <a:gd name="connsiteX25" fmla="*/ 1919500 w 5426208"/>
                <a:gd name="connsiteY25" fmla="*/ 2745164 h 6199726"/>
                <a:gd name="connsiteX26" fmla="*/ 2525505 w 5426208"/>
                <a:gd name="connsiteY26" fmla="*/ 3885807 h 6199726"/>
                <a:gd name="connsiteX27" fmla="*/ 2507282 w 5426208"/>
                <a:gd name="connsiteY27" fmla="*/ 4079026 h 6199726"/>
                <a:gd name="connsiteX28" fmla="*/ 1259624 w 5426208"/>
                <a:gd name="connsiteY28" fmla="*/ 2566055 h 6199726"/>
                <a:gd name="connsiteX29" fmla="*/ 760003 w 5426208"/>
                <a:gd name="connsiteY29" fmla="*/ 2019300 h 6199726"/>
                <a:gd name="connsiteX30" fmla="*/ 213248 w 5426208"/>
                <a:gd name="connsiteY30" fmla="*/ 1510253 h 6199726"/>
                <a:gd name="connsiteX31" fmla="*/ 213248 w 5426208"/>
                <a:gd name="connsiteY31" fmla="*/ 1642228 h 6199726"/>
                <a:gd name="connsiteX32" fmla="*/ 694015 w 5426208"/>
                <a:gd name="connsiteY32" fmla="*/ 2980834 h 6199726"/>
                <a:gd name="connsiteX33" fmla="*/ 1287904 w 5426208"/>
                <a:gd name="connsiteY33" fmla="*/ 4102624 h 6199726"/>
                <a:gd name="connsiteX34" fmla="*/ 2042048 w 5426208"/>
                <a:gd name="connsiteY34" fmla="*/ 4715366 h 6199726"/>
                <a:gd name="connsiteX35" fmla="*/ 2771689 w 5426208"/>
                <a:gd name="connsiteY35" fmla="*/ 5012089 h 6199726"/>
                <a:gd name="connsiteX36" fmla="*/ 2258473 w 5426208"/>
                <a:gd name="connsiteY36" fmla="*/ 5048142 h 6199726"/>
                <a:gd name="connsiteX37" fmla="*/ 1485802 w 5426208"/>
                <a:gd name="connsiteY37" fmla="*/ 4878460 h 6199726"/>
                <a:gd name="connsiteX38" fmla="*/ 760003 w 5426208"/>
                <a:gd name="connsiteY38" fmla="*/ 4187465 h 6199726"/>
                <a:gd name="connsiteX39" fmla="*/ 260382 w 5426208"/>
                <a:gd name="connsiteY39" fmla="*/ 3291919 h 6199726"/>
                <a:gd name="connsiteX40" fmla="*/ 5859 w 5426208"/>
                <a:gd name="connsiteY40" fmla="*/ 2924273 h 6199726"/>
                <a:gd name="connsiteX41" fmla="*/ 109554 w 5426208"/>
                <a:gd name="connsiteY41" fmla="*/ 3518162 h 6199726"/>
                <a:gd name="connsiteX42" fmla="*/ 420638 w 5426208"/>
                <a:gd name="connsiteY42" fmla="*/ 4922756 h 6199726"/>
                <a:gd name="connsiteX43" fmla="*/ 967661 w 5426208"/>
                <a:gd name="connsiteY43" fmla="*/ 5506207 h 6199726"/>
                <a:gd name="connsiteX44" fmla="*/ 1523574 w 5426208"/>
                <a:gd name="connsiteY44" fmla="*/ 5761741 h 6199726"/>
                <a:gd name="connsiteX45" fmla="*/ 2336968 w 5426208"/>
                <a:gd name="connsiteY45" fmla="*/ 5729895 h 6199726"/>
                <a:gd name="connsiteX46" fmla="*/ 3483886 w 5426208"/>
                <a:gd name="connsiteY46" fmla="*/ 5540090 h 6199726"/>
                <a:gd name="connsiteX47" fmla="*/ 3704096 w 5426208"/>
                <a:gd name="connsiteY47" fmla="*/ 5581363 h 6199726"/>
                <a:gd name="connsiteX48" fmla="*/ 3506134 w 5426208"/>
                <a:gd name="connsiteY48" fmla="*/ 6199726 h 6199726"/>
                <a:gd name="connsiteX0" fmla="*/ 4469964 w 5426208"/>
                <a:gd name="connsiteY0" fmla="*/ 6067991 h 6199726"/>
                <a:gd name="connsiteX1" fmla="*/ 4282215 w 5426208"/>
                <a:gd name="connsiteY1" fmla="*/ 5520236 h 6199726"/>
                <a:gd name="connsiteX2" fmla="*/ 4330110 w 5426208"/>
                <a:gd name="connsiteY2" fmla="*/ 5252177 h 6199726"/>
                <a:gd name="connsiteX3" fmla="*/ 4631881 w 5426208"/>
                <a:gd name="connsiteY3" fmla="*/ 4847191 h 6199726"/>
                <a:gd name="connsiteX4" fmla="*/ 5058626 w 5426208"/>
                <a:gd name="connsiteY4" fmla="*/ 3800966 h 6199726"/>
                <a:gd name="connsiteX5" fmla="*/ 5416844 w 5426208"/>
                <a:gd name="connsiteY5" fmla="*/ 2735737 h 6199726"/>
                <a:gd name="connsiteX6" fmla="*/ 5253752 w 5426208"/>
                <a:gd name="connsiteY6" fmla="*/ 2747937 h 6199726"/>
                <a:gd name="connsiteX7" fmla="*/ 4553133 w 5426208"/>
                <a:gd name="connsiteY7" fmla="*/ 3267454 h 6199726"/>
                <a:gd name="connsiteX8" fmla="*/ 3980892 w 5426208"/>
                <a:gd name="connsiteY8" fmla="*/ 4210607 h 6199726"/>
                <a:gd name="connsiteX9" fmla="*/ 3897197 w 5426208"/>
                <a:gd name="connsiteY9" fmla="*/ 3571203 h 6199726"/>
                <a:gd name="connsiteX10" fmla="*/ 4150946 w 5426208"/>
                <a:gd name="connsiteY10" fmla="*/ 2009873 h 6199726"/>
                <a:gd name="connsiteX11" fmla="*/ 4347694 w 5426208"/>
                <a:gd name="connsiteY11" fmla="*/ 1408876 h 6199726"/>
                <a:gd name="connsiteX12" fmla="*/ 4596120 w 5426208"/>
                <a:gd name="connsiteY12" fmla="*/ 925301 h 6199726"/>
                <a:gd name="connsiteX13" fmla="*/ 4049958 w 5426208"/>
                <a:gd name="connsiteY13" fmla="*/ 1199168 h 6199726"/>
                <a:gd name="connsiteX14" fmla="*/ 3488008 w 5426208"/>
                <a:gd name="connsiteY14" fmla="*/ 2315589 h 6199726"/>
                <a:gd name="connsiteX15" fmla="*/ 3287203 w 5426208"/>
                <a:gd name="connsiteY15" fmla="*/ 3409262 h 6199726"/>
                <a:gd name="connsiteX16" fmla="*/ 3292845 w 5426208"/>
                <a:gd name="connsiteY16" fmla="*/ 4093197 h 6199726"/>
                <a:gd name="connsiteX17" fmla="*/ 3192806 w 5426208"/>
                <a:gd name="connsiteY17" fmla="*/ 3842803 h 6199726"/>
                <a:gd name="connsiteX18" fmla="*/ 3006290 w 5426208"/>
                <a:gd name="connsiteY18" fmla="*/ 2973071 h 6199726"/>
                <a:gd name="connsiteX19" fmla="*/ 2391566 w 5426208"/>
                <a:gd name="connsiteY19" fmla="*/ 1651865 h 6199726"/>
                <a:gd name="connsiteX20" fmla="*/ 2042048 w 5426208"/>
                <a:gd name="connsiteY20" fmla="*/ 680694 h 6199726"/>
                <a:gd name="connsiteX21" fmla="*/ 1976061 w 5426208"/>
                <a:gd name="connsiteY21" fmla="*/ 237634 h 6199726"/>
                <a:gd name="connsiteX22" fmla="*/ 1853512 w 5426208"/>
                <a:gd name="connsiteY22" fmla="*/ 1964 h 6199726"/>
                <a:gd name="connsiteX23" fmla="*/ 1674403 w 5426208"/>
                <a:gd name="connsiteY23" fmla="*/ 360183 h 6199726"/>
                <a:gd name="connsiteX24" fmla="*/ 1504721 w 5426208"/>
                <a:gd name="connsiteY24" fmla="*/ 1415985 h 6199726"/>
                <a:gd name="connsiteX25" fmla="*/ 1919500 w 5426208"/>
                <a:gd name="connsiteY25" fmla="*/ 2745164 h 6199726"/>
                <a:gd name="connsiteX26" fmla="*/ 2525505 w 5426208"/>
                <a:gd name="connsiteY26" fmla="*/ 3885807 h 6199726"/>
                <a:gd name="connsiteX27" fmla="*/ 2507282 w 5426208"/>
                <a:gd name="connsiteY27" fmla="*/ 4079026 h 6199726"/>
                <a:gd name="connsiteX28" fmla="*/ 1259624 w 5426208"/>
                <a:gd name="connsiteY28" fmla="*/ 2566055 h 6199726"/>
                <a:gd name="connsiteX29" fmla="*/ 760003 w 5426208"/>
                <a:gd name="connsiteY29" fmla="*/ 2019300 h 6199726"/>
                <a:gd name="connsiteX30" fmla="*/ 213248 w 5426208"/>
                <a:gd name="connsiteY30" fmla="*/ 1510253 h 6199726"/>
                <a:gd name="connsiteX31" fmla="*/ 213248 w 5426208"/>
                <a:gd name="connsiteY31" fmla="*/ 1642228 h 6199726"/>
                <a:gd name="connsiteX32" fmla="*/ 694015 w 5426208"/>
                <a:gd name="connsiteY32" fmla="*/ 2980834 h 6199726"/>
                <a:gd name="connsiteX33" fmla="*/ 1287904 w 5426208"/>
                <a:gd name="connsiteY33" fmla="*/ 4102624 h 6199726"/>
                <a:gd name="connsiteX34" fmla="*/ 2042048 w 5426208"/>
                <a:gd name="connsiteY34" fmla="*/ 4715366 h 6199726"/>
                <a:gd name="connsiteX35" fmla="*/ 2771689 w 5426208"/>
                <a:gd name="connsiteY35" fmla="*/ 5012089 h 6199726"/>
                <a:gd name="connsiteX36" fmla="*/ 2258473 w 5426208"/>
                <a:gd name="connsiteY36" fmla="*/ 5048142 h 6199726"/>
                <a:gd name="connsiteX37" fmla="*/ 1485802 w 5426208"/>
                <a:gd name="connsiteY37" fmla="*/ 4878460 h 6199726"/>
                <a:gd name="connsiteX38" fmla="*/ 760003 w 5426208"/>
                <a:gd name="connsiteY38" fmla="*/ 4187465 h 6199726"/>
                <a:gd name="connsiteX39" fmla="*/ 260382 w 5426208"/>
                <a:gd name="connsiteY39" fmla="*/ 3291919 h 6199726"/>
                <a:gd name="connsiteX40" fmla="*/ 5859 w 5426208"/>
                <a:gd name="connsiteY40" fmla="*/ 2924273 h 6199726"/>
                <a:gd name="connsiteX41" fmla="*/ 109554 w 5426208"/>
                <a:gd name="connsiteY41" fmla="*/ 3518162 h 6199726"/>
                <a:gd name="connsiteX42" fmla="*/ 420638 w 5426208"/>
                <a:gd name="connsiteY42" fmla="*/ 4922756 h 6199726"/>
                <a:gd name="connsiteX43" fmla="*/ 967661 w 5426208"/>
                <a:gd name="connsiteY43" fmla="*/ 5506207 h 6199726"/>
                <a:gd name="connsiteX44" fmla="*/ 1523574 w 5426208"/>
                <a:gd name="connsiteY44" fmla="*/ 5761741 h 6199726"/>
                <a:gd name="connsiteX45" fmla="*/ 2336968 w 5426208"/>
                <a:gd name="connsiteY45" fmla="*/ 5729895 h 6199726"/>
                <a:gd name="connsiteX46" fmla="*/ 3483886 w 5426208"/>
                <a:gd name="connsiteY46" fmla="*/ 5540090 h 6199726"/>
                <a:gd name="connsiteX47" fmla="*/ 3704096 w 5426208"/>
                <a:gd name="connsiteY47" fmla="*/ 5581363 h 6199726"/>
                <a:gd name="connsiteX48" fmla="*/ 3506134 w 5426208"/>
                <a:gd name="connsiteY48" fmla="*/ 6199726 h 6199726"/>
                <a:gd name="connsiteX0" fmla="*/ 4469964 w 5426208"/>
                <a:gd name="connsiteY0" fmla="*/ 6067991 h 6199726"/>
                <a:gd name="connsiteX1" fmla="*/ 4282215 w 5426208"/>
                <a:gd name="connsiteY1" fmla="*/ 5520236 h 6199726"/>
                <a:gd name="connsiteX2" fmla="*/ 4330110 w 5426208"/>
                <a:gd name="connsiteY2" fmla="*/ 5252177 h 6199726"/>
                <a:gd name="connsiteX3" fmla="*/ 4631881 w 5426208"/>
                <a:gd name="connsiteY3" fmla="*/ 4847191 h 6199726"/>
                <a:gd name="connsiteX4" fmla="*/ 5058626 w 5426208"/>
                <a:gd name="connsiteY4" fmla="*/ 3800966 h 6199726"/>
                <a:gd name="connsiteX5" fmla="*/ 5416844 w 5426208"/>
                <a:gd name="connsiteY5" fmla="*/ 2735737 h 6199726"/>
                <a:gd name="connsiteX6" fmla="*/ 5253752 w 5426208"/>
                <a:gd name="connsiteY6" fmla="*/ 2747937 h 6199726"/>
                <a:gd name="connsiteX7" fmla="*/ 4553133 w 5426208"/>
                <a:gd name="connsiteY7" fmla="*/ 3267454 h 6199726"/>
                <a:gd name="connsiteX8" fmla="*/ 3980892 w 5426208"/>
                <a:gd name="connsiteY8" fmla="*/ 4210607 h 6199726"/>
                <a:gd name="connsiteX9" fmla="*/ 3897197 w 5426208"/>
                <a:gd name="connsiteY9" fmla="*/ 3571203 h 6199726"/>
                <a:gd name="connsiteX10" fmla="*/ 4150946 w 5426208"/>
                <a:gd name="connsiteY10" fmla="*/ 2009873 h 6199726"/>
                <a:gd name="connsiteX11" fmla="*/ 4347694 w 5426208"/>
                <a:gd name="connsiteY11" fmla="*/ 1408876 h 6199726"/>
                <a:gd name="connsiteX12" fmla="*/ 4596120 w 5426208"/>
                <a:gd name="connsiteY12" fmla="*/ 925301 h 6199726"/>
                <a:gd name="connsiteX13" fmla="*/ 4049958 w 5426208"/>
                <a:gd name="connsiteY13" fmla="*/ 1199168 h 6199726"/>
                <a:gd name="connsiteX14" fmla="*/ 3488008 w 5426208"/>
                <a:gd name="connsiteY14" fmla="*/ 2315589 h 6199726"/>
                <a:gd name="connsiteX15" fmla="*/ 3287203 w 5426208"/>
                <a:gd name="connsiteY15" fmla="*/ 3409262 h 6199726"/>
                <a:gd name="connsiteX16" fmla="*/ 3292845 w 5426208"/>
                <a:gd name="connsiteY16" fmla="*/ 4093197 h 6199726"/>
                <a:gd name="connsiteX17" fmla="*/ 3192806 w 5426208"/>
                <a:gd name="connsiteY17" fmla="*/ 3842803 h 6199726"/>
                <a:gd name="connsiteX18" fmla="*/ 3006290 w 5426208"/>
                <a:gd name="connsiteY18" fmla="*/ 2973071 h 6199726"/>
                <a:gd name="connsiteX19" fmla="*/ 2391566 w 5426208"/>
                <a:gd name="connsiteY19" fmla="*/ 1651865 h 6199726"/>
                <a:gd name="connsiteX20" fmla="*/ 2042048 w 5426208"/>
                <a:gd name="connsiteY20" fmla="*/ 680694 h 6199726"/>
                <a:gd name="connsiteX21" fmla="*/ 1976061 w 5426208"/>
                <a:gd name="connsiteY21" fmla="*/ 237634 h 6199726"/>
                <a:gd name="connsiteX22" fmla="*/ 1853512 w 5426208"/>
                <a:gd name="connsiteY22" fmla="*/ 1964 h 6199726"/>
                <a:gd name="connsiteX23" fmla="*/ 1674403 w 5426208"/>
                <a:gd name="connsiteY23" fmla="*/ 360183 h 6199726"/>
                <a:gd name="connsiteX24" fmla="*/ 1504721 w 5426208"/>
                <a:gd name="connsiteY24" fmla="*/ 1415985 h 6199726"/>
                <a:gd name="connsiteX25" fmla="*/ 1919500 w 5426208"/>
                <a:gd name="connsiteY25" fmla="*/ 2745164 h 6199726"/>
                <a:gd name="connsiteX26" fmla="*/ 2525505 w 5426208"/>
                <a:gd name="connsiteY26" fmla="*/ 3885807 h 6199726"/>
                <a:gd name="connsiteX27" fmla="*/ 2507282 w 5426208"/>
                <a:gd name="connsiteY27" fmla="*/ 4079026 h 6199726"/>
                <a:gd name="connsiteX28" fmla="*/ 1259624 w 5426208"/>
                <a:gd name="connsiteY28" fmla="*/ 2566055 h 6199726"/>
                <a:gd name="connsiteX29" fmla="*/ 760003 w 5426208"/>
                <a:gd name="connsiteY29" fmla="*/ 2019300 h 6199726"/>
                <a:gd name="connsiteX30" fmla="*/ 213248 w 5426208"/>
                <a:gd name="connsiteY30" fmla="*/ 1510253 h 6199726"/>
                <a:gd name="connsiteX31" fmla="*/ 213248 w 5426208"/>
                <a:gd name="connsiteY31" fmla="*/ 1642228 h 6199726"/>
                <a:gd name="connsiteX32" fmla="*/ 694015 w 5426208"/>
                <a:gd name="connsiteY32" fmla="*/ 2980834 h 6199726"/>
                <a:gd name="connsiteX33" fmla="*/ 1287904 w 5426208"/>
                <a:gd name="connsiteY33" fmla="*/ 4102624 h 6199726"/>
                <a:gd name="connsiteX34" fmla="*/ 2042048 w 5426208"/>
                <a:gd name="connsiteY34" fmla="*/ 4715366 h 6199726"/>
                <a:gd name="connsiteX35" fmla="*/ 2771689 w 5426208"/>
                <a:gd name="connsiteY35" fmla="*/ 5012089 h 6199726"/>
                <a:gd name="connsiteX36" fmla="*/ 2258473 w 5426208"/>
                <a:gd name="connsiteY36" fmla="*/ 5048142 h 6199726"/>
                <a:gd name="connsiteX37" fmla="*/ 1485802 w 5426208"/>
                <a:gd name="connsiteY37" fmla="*/ 4878460 h 6199726"/>
                <a:gd name="connsiteX38" fmla="*/ 760003 w 5426208"/>
                <a:gd name="connsiteY38" fmla="*/ 4187465 h 6199726"/>
                <a:gd name="connsiteX39" fmla="*/ 260382 w 5426208"/>
                <a:gd name="connsiteY39" fmla="*/ 3291919 h 6199726"/>
                <a:gd name="connsiteX40" fmla="*/ 5859 w 5426208"/>
                <a:gd name="connsiteY40" fmla="*/ 2924273 h 6199726"/>
                <a:gd name="connsiteX41" fmla="*/ 109554 w 5426208"/>
                <a:gd name="connsiteY41" fmla="*/ 3518162 h 6199726"/>
                <a:gd name="connsiteX42" fmla="*/ 420638 w 5426208"/>
                <a:gd name="connsiteY42" fmla="*/ 4922756 h 6199726"/>
                <a:gd name="connsiteX43" fmla="*/ 967661 w 5426208"/>
                <a:gd name="connsiteY43" fmla="*/ 5506207 h 6199726"/>
                <a:gd name="connsiteX44" fmla="*/ 1523574 w 5426208"/>
                <a:gd name="connsiteY44" fmla="*/ 5761741 h 6199726"/>
                <a:gd name="connsiteX45" fmla="*/ 2336968 w 5426208"/>
                <a:gd name="connsiteY45" fmla="*/ 5729895 h 6199726"/>
                <a:gd name="connsiteX46" fmla="*/ 3483886 w 5426208"/>
                <a:gd name="connsiteY46" fmla="*/ 5540090 h 6199726"/>
                <a:gd name="connsiteX47" fmla="*/ 3575885 w 5426208"/>
                <a:gd name="connsiteY47" fmla="*/ 5668217 h 6199726"/>
                <a:gd name="connsiteX48" fmla="*/ 3506134 w 5426208"/>
                <a:gd name="connsiteY48" fmla="*/ 6199726 h 6199726"/>
                <a:gd name="connsiteX0" fmla="*/ 4469964 w 5426208"/>
                <a:gd name="connsiteY0" fmla="*/ 6067991 h 6199726"/>
                <a:gd name="connsiteX1" fmla="*/ 4282215 w 5426208"/>
                <a:gd name="connsiteY1" fmla="*/ 5520236 h 6199726"/>
                <a:gd name="connsiteX2" fmla="*/ 4330110 w 5426208"/>
                <a:gd name="connsiteY2" fmla="*/ 5252177 h 6199726"/>
                <a:gd name="connsiteX3" fmla="*/ 4631881 w 5426208"/>
                <a:gd name="connsiteY3" fmla="*/ 4847191 h 6199726"/>
                <a:gd name="connsiteX4" fmla="*/ 5058626 w 5426208"/>
                <a:gd name="connsiteY4" fmla="*/ 3800966 h 6199726"/>
                <a:gd name="connsiteX5" fmla="*/ 5416844 w 5426208"/>
                <a:gd name="connsiteY5" fmla="*/ 2735737 h 6199726"/>
                <a:gd name="connsiteX6" fmla="*/ 5253752 w 5426208"/>
                <a:gd name="connsiteY6" fmla="*/ 2747937 h 6199726"/>
                <a:gd name="connsiteX7" fmla="*/ 4553133 w 5426208"/>
                <a:gd name="connsiteY7" fmla="*/ 3267454 h 6199726"/>
                <a:gd name="connsiteX8" fmla="*/ 3980892 w 5426208"/>
                <a:gd name="connsiteY8" fmla="*/ 4210607 h 6199726"/>
                <a:gd name="connsiteX9" fmla="*/ 3897197 w 5426208"/>
                <a:gd name="connsiteY9" fmla="*/ 3571203 h 6199726"/>
                <a:gd name="connsiteX10" fmla="*/ 4150946 w 5426208"/>
                <a:gd name="connsiteY10" fmla="*/ 2009873 h 6199726"/>
                <a:gd name="connsiteX11" fmla="*/ 4347694 w 5426208"/>
                <a:gd name="connsiteY11" fmla="*/ 1408876 h 6199726"/>
                <a:gd name="connsiteX12" fmla="*/ 4596120 w 5426208"/>
                <a:gd name="connsiteY12" fmla="*/ 925301 h 6199726"/>
                <a:gd name="connsiteX13" fmla="*/ 4049958 w 5426208"/>
                <a:gd name="connsiteY13" fmla="*/ 1199168 h 6199726"/>
                <a:gd name="connsiteX14" fmla="*/ 3488008 w 5426208"/>
                <a:gd name="connsiteY14" fmla="*/ 2315589 h 6199726"/>
                <a:gd name="connsiteX15" fmla="*/ 3287203 w 5426208"/>
                <a:gd name="connsiteY15" fmla="*/ 3409262 h 6199726"/>
                <a:gd name="connsiteX16" fmla="*/ 3292845 w 5426208"/>
                <a:gd name="connsiteY16" fmla="*/ 4093197 h 6199726"/>
                <a:gd name="connsiteX17" fmla="*/ 3192806 w 5426208"/>
                <a:gd name="connsiteY17" fmla="*/ 3842803 h 6199726"/>
                <a:gd name="connsiteX18" fmla="*/ 3006290 w 5426208"/>
                <a:gd name="connsiteY18" fmla="*/ 2973071 h 6199726"/>
                <a:gd name="connsiteX19" fmla="*/ 2391566 w 5426208"/>
                <a:gd name="connsiteY19" fmla="*/ 1651865 h 6199726"/>
                <a:gd name="connsiteX20" fmla="*/ 2042048 w 5426208"/>
                <a:gd name="connsiteY20" fmla="*/ 680694 h 6199726"/>
                <a:gd name="connsiteX21" fmla="*/ 1976061 w 5426208"/>
                <a:gd name="connsiteY21" fmla="*/ 237634 h 6199726"/>
                <a:gd name="connsiteX22" fmla="*/ 1853512 w 5426208"/>
                <a:gd name="connsiteY22" fmla="*/ 1964 h 6199726"/>
                <a:gd name="connsiteX23" fmla="*/ 1674403 w 5426208"/>
                <a:gd name="connsiteY23" fmla="*/ 360183 h 6199726"/>
                <a:gd name="connsiteX24" fmla="*/ 1504721 w 5426208"/>
                <a:gd name="connsiteY24" fmla="*/ 1415985 h 6199726"/>
                <a:gd name="connsiteX25" fmla="*/ 1919500 w 5426208"/>
                <a:gd name="connsiteY25" fmla="*/ 2745164 h 6199726"/>
                <a:gd name="connsiteX26" fmla="*/ 2525505 w 5426208"/>
                <a:gd name="connsiteY26" fmla="*/ 3885807 h 6199726"/>
                <a:gd name="connsiteX27" fmla="*/ 2507282 w 5426208"/>
                <a:gd name="connsiteY27" fmla="*/ 4079026 h 6199726"/>
                <a:gd name="connsiteX28" fmla="*/ 1259624 w 5426208"/>
                <a:gd name="connsiteY28" fmla="*/ 2566055 h 6199726"/>
                <a:gd name="connsiteX29" fmla="*/ 760003 w 5426208"/>
                <a:gd name="connsiteY29" fmla="*/ 2019300 h 6199726"/>
                <a:gd name="connsiteX30" fmla="*/ 213248 w 5426208"/>
                <a:gd name="connsiteY30" fmla="*/ 1510253 h 6199726"/>
                <a:gd name="connsiteX31" fmla="*/ 213248 w 5426208"/>
                <a:gd name="connsiteY31" fmla="*/ 1642228 h 6199726"/>
                <a:gd name="connsiteX32" fmla="*/ 694015 w 5426208"/>
                <a:gd name="connsiteY32" fmla="*/ 2980834 h 6199726"/>
                <a:gd name="connsiteX33" fmla="*/ 1287904 w 5426208"/>
                <a:gd name="connsiteY33" fmla="*/ 4102624 h 6199726"/>
                <a:gd name="connsiteX34" fmla="*/ 2042048 w 5426208"/>
                <a:gd name="connsiteY34" fmla="*/ 4715366 h 6199726"/>
                <a:gd name="connsiteX35" fmla="*/ 2771689 w 5426208"/>
                <a:gd name="connsiteY35" fmla="*/ 5012089 h 6199726"/>
                <a:gd name="connsiteX36" fmla="*/ 2258473 w 5426208"/>
                <a:gd name="connsiteY36" fmla="*/ 5048142 h 6199726"/>
                <a:gd name="connsiteX37" fmla="*/ 1485802 w 5426208"/>
                <a:gd name="connsiteY37" fmla="*/ 4878460 h 6199726"/>
                <a:gd name="connsiteX38" fmla="*/ 760003 w 5426208"/>
                <a:gd name="connsiteY38" fmla="*/ 4187465 h 6199726"/>
                <a:gd name="connsiteX39" fmla="*/ 260382 w 5426208"/>
                <a:gd name="connsiteY39" fmla="*/ 3291919 h 6199726"/>
                <a:gd name="connsiteX40" fmla="*/ 5859 w 5426208"/>
                <a:gd name="connsiteY40" fmla="*/ 2924273 h 6199726"/>
                <a:gd name="connsiteX41" fmla="*/ 109554 w 5426208"/>
                <a:gd name="connsiteY41" fmla="*/ 3518162 h 6199726"/>
                <a:gd name="connsiteX42" fmla="*/ 420638 w 5426208"/>
                <a:gd name="connsiteY42" fmla="*/ 4922756 h 6199726"/>
                <a:gd name="connsiteX43" fmla="*/ 967661 w 5426208"/>
                <a:gd name="connsiteY43" fmla="*/ 5506207 h 6199726"/>
                <a:gd name="connsiteX44" fmla="*/ 1523574 w 5426208"/>
                <a:gd name="connsiteY44" fmla="*/ 5761741 h 6199726"/>
                <a:gd name="connsiteX45" fmla="*/ 2369727 w 5426208"/>
                <a:gd name="connsiteY45" fmla="*/ 5813687 h 6199726"/>
                <a:gd name="connsiteX46" fmla="*/ 3483886 w 5426208"/>
                <a:gd name="connsiteY46" fmla="*/ 5540090 h 6199726"/>
                <a:gd name="connsiteX47" fmla="*/ 3575885 w 5426208"/>
                <a:gd name="connsiteY47" fmla="*/ 5668217 h 6199726"/>
                <a:gd name="connsiteX48" fmla="*/ 3506134 w 5426208"/>
                <a:gd name="connsiteY48" fmla="*/ 6199726 h 6199726"/>
                <a:gd name="connsiteX0" fmla="*/ 4469964 w 5426208"/>
                <a:gd name="connsiteY0" fmla="*/ 6067991 h 6199726"/>
                <a:gd name="connsiteX1" fmla="*/ 4282215 w 5426208"/>
                <a:gd name="connsiteY1" fmla="*/ 5520236 h 6199726"/>
                <a:gd name="connsiteX2" fmla="*/ 4330110 w 5426208"/>
                <a:gd name="connsiteY2" fmla="*/ 5252177 h 6199726"/>
                <a:gd name="connsiteX3" fmla="*/ 4631881 w 5426208"/>
                <a:gd name="connsiteY3" fmla="*/ 4847191 h 6199726"/>
                <a:gd name="connsiteX4" fmla="*/ 5058626 w 5426208"/>
                <a:gd name="connsiteY4" fmla="*/ 3800966 h 6199726"/>
                <a:gd name="connsiteX5" fmla="*/ 5416844 w 5426208"/>
                <a:gd name="connsiteY5" fmla="*/ 2735737 h 6199726"/>
                <a:gd name="connsiteX6" fmla="*/ 5253752 w 5426208"/>
                <a:gd name="connsiteY6" fmla="*/ 2747937 h 6199726"/>
                <a:gd name="connsiteX7" fmla="*/ 4553133 w 5426208"/>
                <a:gd name="connsiteY7" fmla="*/ 3267454 h 6199726"/>
                <a:gd name="connsiteX8" fmla="*/ 3980892 w 5426208"/>
                <a:gd name="connsiteY8" fmla="*/ 4210607 h 6199726"/>
                <a:gd name="connsiteX9" fmla="*/ 3897197 w 5426208"/>
                <a:gd name="connsiteY9" fmla="*/ 3571203 h 6199726"/>
                <a:gd name="connsiteX10" fmla="*/ 4150946 w 5426208"/>
                <a:gd name="connsiteY10" fmla="*/ 2009873 h 6199726"/>
                <a:gd name="connsiteX11" fmla="*/ 4347694 w 5426208"/>
                <a:gd name="connsiteY11" fmla="*/ 1408876 h 6199726"/>
                <a:gd name="connsiteX12" fmla="*/ 4596120 w 5426208"/>
                <a:gd name="connsiteY12" fmla="*/ 925301 h 6199726"/>
                <a:gd name="connsiteX13" fmla="*/ 4049958 w 5426208"/>
                <a:gd name="connsiteY13" fmla="*/ 1199168 h 6199726"/>
                <a:gd name="connsiteX14" fmla="*/ 3488008 w 5426208"/>
                <a:gd name="connsiteY14" fmla="*/ 2315589 h 6199726"/>
                <a:gd name="connsiteX15" fmla="*/ 3287203 w 5426208"/>
                <a:gd name="connsiteY15" fmla="*/ 3409262 h 6199726"/>
                <a:gd name="connsiteX16" fmla="*/ 3292845 w 5426208"/>
                <a:gd name="connsiteY16" fmla="*/ 4093197 h 6199726"/>
                <a:gd name="connsiteX17" fmla="*/ 3192806 w 5426208"/>
                <a:gd name="connsiteY17" fmla="*/ 3842803 h 6199726"/>
                <a:gd name="connsiteX18" fmla="*/ 3006290 w 5426208"/>
                <a:gd name="connsiteY18" fmla="*/ 2973071 h 6199726"/>
                <a:gd name="connsiteX19" fmla="*/ 2391566 w 5426208"/>
                <a:gd name="connsiteY19" fmla="*/ 1651865 h 6199726"/>
                <a:gd name="connsiteX20" fmla="*/ 2042048 w 5426208"/>
                <a:gd name="connsiteY20" fmla="*/ 680694 h 6199726"/>
                <a:gd name="connsiteX21" fmla="*/ 1976061 w 5426208"/>
                <a:gd name="connsiteY21" fmla="*/ 237634 h 6199726"/>
                <a:gd name="connsiteX22" fmla="*/ 1853512 w 5426208"/>
                <a:gd name="connsiteY22" fmla="*/ 1964 h 6199726"/>
                <a:gd name="connsiteX23" fmla="*/ 1674403 w 5426208"/>
                <a:gd name="connsiteY23" fmla="*/ 360183 h 6199726"/>
                <a:gd name="connsiteX24" fmla="*/ 1504721 w 5426208"/>
                <a:gd name="connsiteY24" fmla="*/ 1415985 h 6199726"/>
                <a:gd name="connsiteX25" fmla="*/ 1919500 w 5426208"/>
                <a:gd name="connsiteY25" fmla="*/ 2745164 h 6199726"/>
                <a:gd name="connsiteX26" fmla="*/ 2525505 w 5426208"/>
                <a:gd name="connsiteY26" fmla="*/ 3885807 h 6199726"/>
                <a:gd name="connsiteX27" fmla="*/ 2507282 w 5426208"/>
                <a:gd name="connsiteY27" fmla="*/ 4079026 h 6199726"/>
                <a:gd name="connsiteX28" fmla="*/ 1259624 w 5426208"/>
                <a:gd name="connsiteY28" fmla="*/ 2566055 h 6199726"/>
                <a:gd name="connsiteX29" fmla="*/ 760003 w 5426208"/>
                <a:gd name="connsiteY29" fmla="*/ 2019300 h 6199726"/>
                <a:gd name="connsiteX30" fmla="*/ 213248 w 5426208"/>
                <a:gd name="connsiteY30" fmla="*/ 1510253 h 6199726"/>
                <a:gd name="connsiteX31" fmla="*/ 213248 w 5426208"/>
                <a:gd name="connsiteY31" fmla="*/ 1642228 h 6199726"/>
                <a:gd name="connsiteX32" fmla="*/ 694015 w 5426208"/>
                <a:gd name="connsiteY32" fmla="*/ 2980834 h 6199726"/>
                <a:gd name="connsiteX33" fmla="*/ 1287904 w 5426208"/>
                <a:gd name="connsiteY33" fmla="*/ 4102624 h 6199726"/>
                <a:gd name="connsiteX34" fmla="*/ 2042048 w 5426208"/>
                <a:gd name="connsiteY34" fmla="*/ 4715366 h 6199726"/>
                <a:gd name="connsiteX35" fmla="*/ 2771689 w 5426208"/>
                <a:gd name="connsiteY35" fmla="*/ 5012089 h 6199726"/>
                <a:gd name="connsiteX36" fmla="*/ 2258473 w 5426208"/>
                <a:gd name="connsiteY36" fmla="*/ 5048142 h 6199726"/>
                <a:gd name="connsiteX37" fmla="*/ 1485802 w 5426208"/>
                <a:gd name="connsiteY37" fmla="*/ 4878460 h 6199726"/>
                <a:gd name="connsiteX38" fmla="*/ 760003 w 5426208"/>
                <a:gd name="connsiteY38" fmla="*/ 4187465 h 6199726"/>
                <a:gd name="connsiteX39" fmla="*/ 260382 w 5426208"/>
                <a:gd name="connsiteY39" fmla="*/ 3291919 h 6199726"/>
                <a:gd name="connsiteX40" fmla="*/ 5859 w 5426208"/>
                <a:gd name="connsiteY40" fmla="*/ 2924273 h 6199726"/>
                <a:gd name="connsiteX41" fmla="*/ 109554 w 5426208"/>
                <a:gd name="connsiteY41" fmla="*/ 3518162 h 6199726"/>
                <a:gd name="connsiteX42" fmla="*/ 420638 w 5426208"/>
                <a:gd name="connsiteY42" fmla="*/ 4922756 h 6199726"/>
                <a:gd name="connsiteX43" fmla="*/ 967661 w 5426208"/>
                <a:gd name="connsiteY43" fmla="*/ 5506207 h 6199726"/>
                <a:gd name="connsiteX44" fmla="*/ 1523574 w 5426208"/>
                <a:gd name="connsiteY44" fmla="*/ 5761741 h 6199726"/>
                <a:gd name="connsiteX45" fmla="*/ 2369727 w 5426208"/>
                <a:gd name="connsiteY45" fmla="*/ 5813687 h 6199726"/>
                <a:gd name="connsiteX46" fmla="*/ 3483886 w 5426208"/>
                <a:gd name="connsiteY46" fmla="*/ 5540090 h 6199726"/>
                <a:gd name="connsiteX47" fmla="*/ 3575885 w 5426208"/>
                <a:gd name="connsiteY47" fmla="*/ 5668217 h 6199726"/>
                <a:gd name="connsiteX48" fmla="*/ 3506134 w 5426208"/>
                <a:gd name="connsiteY48" fmla="*/ 6199726 h 6199726"/>
                <a:gd name="connsiteX0" fmla="*/ 4469964 w 5426208"/>
                <a:gd name="connsiteY0" fmla="*/ 6067991 h 6199726"/>
                <a:gd name="connsiteX1" fmla="*/ 4282215 w 5426208"/>
                <a:gd name="connsiteY1" fmla="*/ 5520236 h 6199726"/>
                <a:gd name="connsiteX2" fmla="*/ 4330110 w 5426208"/>
                <a:gd name="connsiteY2" fmla="*/ 5252177 h 6199726"/>
                <a:gd name="connsiteX3" fmla="*/ 4631881 w 5426208"/>
                <a:gd name="connsiteY3" fmla="*/ 4847191 h 6199726"/>
                <a:gd name="connsiteX4" fmla="*/ 5058626 w 5426208"/>
                <a:gd name="connsiteY4" fmla="*/ 3800966 h 6199726"/>
                <a:gd name="connsiteX5" fmla="*/ 5416844 w 5426208"/>
                <a:gd name="connsiteY5" fmla="*/ 2735737 h 6199726"/>
                <a:gd name="connsiteX6" fmla="*/ 5253752 w 5426208"/>
                <a:gd name="connsiteY6" fmla="*/ 2747937 h 6199726"/>
                <a:gd name="connsiteX7" fmla="*/ 4553133 w 5426208"/>
                <a:gd name="connsiteY7" fmla="*/ 3267454 h 6199726"/>
                <a:gd name="connsiteX8" fmla="*/ 3980892 w 5426208"/>
                <a:gd name="connsiteY8" fmla="*/ 4210607 h 6199726"/>
                <a:gd name="connsiteX9" fmla="*/ 4002122 w 5426208"/>
                <a:gd name="connsiteY9" fmla="*/ 3520509 h 6199726"/>
                <a:gd name="connsiteX10" fmla="*/ 4150946 w 5426208"/>
                <a:gd name="connsiteY10" fmla="*/ 2009873 h 6199726"/>
                <a:gd name="connsiteX11" fmla="*/ 4347694 w 5426208"/>
                <a:gd name="connsiteY11" fmla="*/ 1408876 h 6199726"/>
                <a:gd name="connsiteX12" fmla="*/ 4596120 w 5426208"/>
                <a:gd name="connsiteY12" fmla="*/ 925301 h 6199726"/>
                <a:gd name="connsiteX13" fmla="*/ 4049958 w 5426208"/>
                <a:gd name="connsiteY13" fmla="*/ 1199168 h 6199726"/>
                <a:gd name="connsiteX14" fmla="*/ 3488008 w 5426208"/>
                <a:gd name="connsiteY14" fmla="*/ 2315589 h 6199726"/>
                <a:gd name="connsiteX15" fmla="*/ 3287203 w 5426208"/>
                <a:gd name="connsiteY15" fmla="*/ 3409262 h 6199726"/>
                <a:gd name="connsiteX16" fmla="*/ 3292845 w 5426208"/>
                <a:gd name="connsiteY16" fmla="*/ 4093197 h 6199726"/>
                <a:gd name="connsiteX17" fmla="*/ 3192806 w 5426208"/>
                <a:gd name="connsiteY17" fmla="*/ 3842803 h 6199726"/>
                <a:gd name="connsiteX18" fmla="*/ 3006290 w 5426208"/>
                <a:gd name="connsiteY18" fmla="*/ 2973071 h 6199726"/>
                <a:gd name="connsiteX19" fmla="*/ 2391566 w 5426208"/>
                <a:gd name="connsiteY19" fmla="*/ 1651865 h 6199726"/>
                <a:gd name="connsiteX20" fmla="*/ 2042048 w 5426208"/>
                <a:gd name="connsiteY20" fmla="*/ 680694 h 6199726"/>
                <a:gd name="connsiteX21" fmla="*/ 1976061 w 5426208"/>
                <a:gd name="connsiteY21" fmla="*/ 237634 h 6199726"/>
                <a:gd name="connsiteX22" fmla="*/ 1853512 w 5426208"/>
                <a:gd name="connsiteY22" fmla="*/ 1964 h 6199726"/>
                <a:gd name="connsiteX23" fmla="*/ 1674403 w 5426208"/>
                <a:gd name="connsiteY23" fmla="*/ 360183 h 6199726"/>
                <a:gd name="connsiteX24" fmla="*/ 1504721 w 5426208"/>
                <a:gd name="connsiteY24" fmla="*/ 1415985 h 6199726"/>
                <a:gd name="connsiteX25" fmla="*/ 1919500 w 5426208"/>
                <a:gd name="connsiteY25" fmla="*/ 2745164 h 6199726"/>
                <a:gd name="connsiteX26" fmla="*/ 2525505 w 5426208"/>
                <a:gd name="connsiteY26" fmla="*/ 3885807 h 6199726"/>
                <a:gd name="connsiteX27" fmla="*/ 2507282 w 5426208"/>
                <a:gd name="connsiteY27" fmla="*/ 4079026 h 6199726"/>
                <a:gd name="connsiteX28" fmla="*/ 1259624 w 5426208"/>
                <a:gd name="connsiteY28" fmla="*/ 2566055 h 6199726"/>
                <a:gd name="connsiteX29" fmla="*/ 760003 w 5426208"/>
                <a:gd name="connsiteY29" fmla="*/ 2019300 h 6199726"/>
                <a:gd name="connsiteX30" fmla="*/ 213248 w 5426208"/>
                <a:gd name="connsiteY30" fmla="*/ 1510253 h 6199726"/>
                <a:gd name="connsiteX31" fmla="*/ 213248 w 5426208"/>
                <a:gd name="connsiteY31" fmla="*/ 1642228 h 6199726"/>
                <a:gd name="connsiteX32" fmla="*/ 694015 w 5426208"/>
                <a:gd name="connsiteY32" fmla="*/ 2980834 h 6199726"/>
                <a:gd name="connsiteX33" fmla="*/ 1287904 w 5426208"/>
                <a:gd name="connsiteY33" fmla="*/ 4102624 h 6199726"/>
                <a:gd name="connsiteX34" fmla="*/ 2042048 w 5426208"/>
                <a:gd name="connsiteY34" fmla="*/ 4715366 h 6199726"/>
                <a:gd name="connsiteX35" fmla="*/ 2771689 w 5426208"/>
                <a:gd name="connsiteY35" fmla="*/ 5012089 h 6199726"/>
                <a:gd name="connsiteX36" fmla="*/ 2258473 w 5426208"/>
                <a:gd name="connsiteY36" fmla="*/ 5048142 h 6199726"/>
                <a:gd name="connsiteX37" fmla="*/ 1485802 w 5426208"/>
                <a:gd name="connsiteY37" fmla="*/ 4878460 h 6199726"/>
                <a:gd name="connsiteX38" fmla="*/ 760003 w 5426208"/>
                <a:gd name="connsiteY38" fmla="*/ 4187465 h 6199726"/>
                <a:gd name="connsiteX39" fmla="*/ 260382 w 5426208"/>
                <a:gd name="connsiteY39" fmla="*/ 3291919 h 6199726"/>
                <a:gd name="connsiteX40" fmla="*/ 5859 w 5426208"/>
                <a:gd name="connsiteY40" fmla="*/ 2924273 h 6199726"/>
                <a:gd name="connsiteX41" fmla="*/ 109554 w 5426208"/>
                <a:gd name="connsiteY41" fmla="*/ 3518162 h 6199726"/>
                <a:gd name="connsiteX42" fmla="*/ 420638 w 5426208"/>
                <a:gd name="connsiteY42" fmla="*/ 4922756 h 6199726"/>
                <a:gd name="connsiteX43" fmla="*/ 967661 w 5426208"/>
                <a:gd name="connsiteY43" fmla="*/ 5506207 h 6199726"/>
                <a:gd name="connsiteX44" fmla="*/ 1523574 w 5426208"/>
                <a:gd name="connsiteY44" fmla="*/ 5761741 h 6199726"/>
                <a:gd name="connsiteX45" fmla="*/ 2369727 w 5426208"/>
                <a:gd name="connsiteY45" fmla="*/ 5813687 h 6199726"/>
                <a:gd name="connsiteX46" fmla="*/ 3483886 w 5426208"/>
                <a:gd name="connsiteY46" fmla="*/ 5540090 h 6199726"/>
                <a:gd name="connsiteX47" fmla="*/ 3575885 w 5426208"/>
                <a:gd name="connsiteY47" fmla="*/ 5668217 h 6199726"/>
                <a:gd name="connsiteX48" fmla="*/ 3506134 w 5426208"/>
                <a:gd name="connsiteY48" fmla="*/ 6199726 h 6199726"/>
                <a:gd name="connsiteX0" fmla="*/ 4469964 w 5426208"/>
                <a:gd name="connsiteY0" fmla="*/ 6067991 h 6199726"/>
                <a:gd name="connsiteX1" fmla="*/ 4282215 w 5426208"/>
                <a:gd name="connsiteY1" fmla="*/ 5520236 h 6199726"/>
                <a:gd name="connsiteX2" fmla="*/ 4330110 w 5426208"/>
                <a:gd name="connsiteY2" fmla="*/ 5252177 h 6199726"/>
                <a:gd name="connsiteX3" fmla="*/ 4631881 w 5426208"/>
                <a:gd name="connsiteY3" fmla="*/ 4847191 h 6199726"/>
                <a:gd name="connsiteX4" fmla="*/ 5058626 w 5426208"/>
                <a:gd name="connsiteY4" fmla="*/ 3800966 h 6199726"/>
                <a:gd name="connsiteX5" fmla="*/ 5416844 w 5426208"/>
                <a:gd name="connsiteY5" fmla="*/ 2735737 h 6199726"/>
                <a:gd name="connsiteX6" fmla="*/ 5253752 w 5426208"/>
                <a:gd name="connsiteY6" fmla="*/ 2747937 h 6199726"/>
                <a:gd name="connsiteX7" fmla="*/ 4553133 w 5426208"/>
                <a:gd name="connsiteY7" fmla="*/ 3267454 h 6199726"/>
                <a:gd name="connsiteX8" fmla="*/ 3980892 w 5426208"/>
                <a:gd name="connsiteY8" fmla="*/ 4210607 h 6199726"/>
                <a:gd name="connsiteX9" fmla="*/ 4002122 w 5426208"/>
                <a:gd name="connsiteY9" fmla="*/ 3520509 h 6199726"/>
                <a:gd name="connsiteX10" fmla="*/ 4261463 w 5426208"/>
                <a:gd name="connsiteY10" fmla="*/ 1983295 h 6199726"/>
                <a:gd name="connsiteX11" fmla="*/ 4347694 w 5426208"/>
                <a:gd name="connsiteY11" fmla="*/ 1408876 h 6199726"/>
                <a:gd name="connsiteX12" fmla="*/ 4596120 w 5426208"/>
                <a:gd name="connsiteY12" fmla="*/ 925301 h 6199726"/>
                <a:gd name="connsiteX13" fmla="*/ 4049958 w 5426208"/>
                <a:gd name="connsiteY13" fmla="*/ 1199168 h 6199726"/>
                <a:gd name="connsiteX14" fmla="*/ 3488008 w 5426208"/>
                <a:gd name="connsiteY14" fmla="*/ 2315589 h 6199726"/>
                <a:gd name="connsiteX15" fmla="*/ 3287203 w 5426208"/>
                <a:gd name="connsiteY15" fmla="*/ 3409262 h 6199726"/>
                <a:gd name="connsiteX16" fmla="*/ 3292845 w 5426208"/>
                <a:gd name="connsiteY16" fmla="*/ 4093197 h 6199726"/>
                <a:gd name="connsiteX17" fmla="*/ 3192806 w 5426208"/>
                <a:gd name="connsiteY17" fmla="*/ 3842803 h 6199726"/>
                <a:gd name="connsiteX18" fmla="*/ 3006290 w 5426208"/>
                <a:gd name="connsiteY18" fmla="*/ 2973071 h 6199726"/>
                <a:gd name="connsiteX19" fmla="*/ 2391566 w 5426208"/>
                <a:gd name="connsiteY19" fmla="*/ 1651865 h 6199726"/>
                <a:gd name="connsiteX20" fmla="*/ 2042048 w 5426208"/>
                <a:gd name="connsiteY20" fmla="*/ 680694 h 6199726"/>
                <a:gd name="connsiteX21" fmla="*/ 1976061 w 5426208"/>
                <a:gd name="connsiteY21" fmla="*/ 237634 h 6199726"/>
                <a:gd name="connsiteX22" fmla="*/ 1853512 w 5426208"/>
                <a:gd name="connsiteY22" fmla="*/ 1964 h 6199726"/>
                <a:gd name="connsiteX23" fmla="*/ 1674403 w 5426208"/>
                <a:gd name="connsiteY23" fmla="*/ 360183 h 6199726"/>
                <a:gd name="connsiteX24" fmla="*/ 1504721 w 5426208"/>
                <a:gd name="connsiteY24" fmla="*/ 1415985 h 6199726"/>
                <a:gd name="connsiteX25" fmla="*/ 1919500 w 5426208"/>
                <a:gd name="connsiteY25" fmla="*/ 2745164 h 6199726"/>
                <a:gd name="connsiteX26" fmla="*/ 2525505 w 5426208"/>
                <a:gd name="connsiteY26" fmla="*/ 3885807 h 6199726"/>
                <a:gd name="connsiteX27" fmla="*/ 2507282 w 5426208"/>
                <a:gd name="connsiteY27" fmla="*/ 4079026 h 6199726"/>
                <a:gd name="connsiteX28" fmla="*/ 1259624 w 5426208"/>
                <a:gd name="connsiteY28" fmla="*/ 2566055 h 6199726"/>
                <a:gd name="connsiteX29" fmla="*/ 760003 w 5426208"/>
                <a:gd name="connsiteY29" fmla="*/ 2019300 h 6199726"/>
                <a:gd name="connsiteX30" fmla="*/ 213248 w 5426208"/>
                <a:gd name="connsiteY30" fmla="*/ 1510253 h 6199726"/>
                <a:gd name="connsiteX31" fmla="*/ 213248 w 5426208"/>
                <a:gd name="connsiteY31" fmla="*/ 1642228 h 6199726"/>
                <a:gd name="connsiteX32" fmla="*/ 694015 w 5426208"/>
                <a:gd name="connsiteY32" fmla="*/ 2980834 h 6199726"/>
                <a:gd name="connsiteX33" fmla="*/ 1287904 w 5426208"/>
                <a:gd name="connsiteY33" fmla="*/ 4102624 h 6199726"/>
                <a:gd name="connsiteX34" fmla="*/ 2042048 w 5426208"/>
                <a:gd name="connsiteY34" fmla="*/ 4715366 h 6199726"/>
                <a:gd name="connsiteX35" fmla="*/ 2771689 w 5426208"/>
                <a:gd name="connsiteY35" fmla="*/ 5012089 h 6199726"/>
                <a:gd name="connsiteX36" fmla="*/ 2258473 w 5426208"/>
                <a:gd name="connsiteY36" fmla="*/ 5048142 h 6199726"/>
                <a:gd name="connsiteX37" fmla="*/ 1485802 w 5426208"/>
                <a:gd name="connsiteY37" fmla="*/ 4878460 h 6199726"/>
                <a:gd name="connsiteX38" fmla="*/ 760003 w 5426208"/>
                <a:gd name="connsiteY38" fmla="*/ 4187465 h 6199726"/>
                <a:gd name="connsiteX39" fmla="*/ 260382 w 5426208"/>
                <a:gd name="connsiteY39" fmla="*/ 3291919 h 6199726"/>
                <a:gd name="connsiteX40" fmla="*/ 5859 w 5426208"/>
                <a:gd name="connsiteY40" fmla="*/ 2924273 h 6199726"/>
                <a:gd name="connsiteX41" fmla="*/ 109554 w 5426208"/>
                <a:gd name="connsiteY41" fmla="*/ 3518162 h 6199726"/>
                <a:gd name="connsiteX42" fmla="*/ 420638 w 5426208"/>
                <a:gd name="connsiteY42" fmla="*/ 4922756 h 6199726"/>
                <a:gd name="connsiteX43" fmla="*/ 967661 w 5426208"/>
                <a:gd name="connsiteY43" fmla="*/ 5506207 h 6199726"/>
                <a:gd name="connsiteX44" fmla="*/ 1523574 w 5426208"/>
                <a:gd name="connsiteY44" fmla="*/ 5761741 h 6199726"/>
                <a:gd name="connsiteX45" fmla="*/ 2369727 w 5426208"/>
                <a:gd name="connsiteY45" fmla="*/ 5813687 h 6199726"/>
                <a:gd name="connsiteX46" fmla="*/ 3483886 w 5426208"/>
                <a:gd name="connsiteY46" fmla="*/ 5540090 h 6199726"/>
                <a:gd name="connsiteX47" fmla="*/ 3575885 w 5426208"/>
                <a:gd name="connsiteY47" fmla="*/ 5668217 h 6199726"/>
                <a:gd name="connsiteX48" fmla="*/ 3506134 w 5426208"/>
                <a:gd name="connsiteY48" fmla="*/ 6199726 h 6199726"/>
                <a:gd name="connsiteX0" fmla="*/ 4469964 w 5426208"/>
                <a:gd name="connsiteY0" fmla="*/ 6067991 h 6199726"/>
                <a:gd name="connsiteX1" fmla="*/ 4282215 w 5426208"/>
                <a:gd name="connsiteY1" fmla="*/ 5520236 h 6199726"/>
                <a:gd name="connsiteX2" fmla="*/ 4330110 w 5426208"/>
                <a:gd name="connsiteY2" fmla="*/ 5252177 h 6199726"/>
                <a:gd name="connsiteX3" fmla="*/ 4631881 w 5426208"/>
                <a:gd name="connsiteY3" fmla="*/ 4847191 h 6199726"/>
                <a:gd name="connsiteX4" fmla="*/ 5058626 w 5426208"/>
                <a:gd name="connsiteY4" fmla="*/ 3800966 h 6199726"/>
                <a:gd name="connsiteX5" fmla="*/ 5416844 w 5426208"/>
                <a:gd name="connsiteY5" fmla="*/ 2735737 h 6199726"/>
                <a:gd name="connsiteX6" fmla="*/ 5253752 w 5426208"/>
                <a:gd name="connsiteY6" fmla="*/ 2747937 h 6199726"/>
                <a:gd name="connsiteX7" fmla="*/ 4553133 w 5426208"/>
                <a:gd name="connsiteY7" fmla="*/ 3267454 h 6199726"/>
                <a:gd name="connsiteX8" fmla="*/ 3980892 w 5426208"/>
                <a:gd name="connsiteY8" fmla="*/ 4210607 h 6199726"/>
                <a:gd name="connsiteX9" fmla="*/ 4002122 w 5426208"/>
                <a:gd name="connsiteY9" fmla="*/ 3520509 h 6199726"/>
                <a:gd name="connsiteX10" fmla="*/ 4261463 w 5426208"/>
                <a:gd name="connsiteY10" fmla="*/ 1983295 h 6199726"/>
                <a:gd name="connsiteX11" fmla="*/ 4416873 w 5426208"/>
                <a:gd name="connsiteY11" fmla="*/ 1383755 h 6199726"/>
                <a:gd name="connsiteX12" fmla="*/ 4596120 w 5426208"/>
                <a:gd name="connsiteY12" fmla="*/ 925301 h 6199726"/>
                <a:gd name="connsiteX13" fmla="*/ 4049958 w 5426208"/>
                <a:gd name="connsiteY13" fmla="*/ 1199168 h 6199726"/>
                <a:gd name="connsiteX14" fmla="*/ 3488008 w 5426208"/>
                <a:gd name="connsiteY14" fmla="*/ 2315589 h 6199726"/>
                <a:gd name="connsiteX15" fmla="*/ 3287203 w 5426208"/>
                <a:gd name="connsiteY15" fmla="*/ 3409262 h 6199726"/>
                <a:gd name="connsiteX16" fmla="*/ 3292845 w 5426208"/>
                <a:gd name="connsiteY16" fmla="*/ 4093197 h 6199726"/>
                <a:gd name="connsiteX17" fmla="*/ 3192806 w 5426208"/>
                <a:gd name="connsiteY17" fmla="*/ 3842803 h 6199726"/>
                <a:gd name="connsiteX18" fmla="*/ 3006290 w 5426208"/>
                <a:gd name="connsiteY18" fmla="*/ 2973071 h 6199726"/>
                <a:gd name="connsiteX19" fmla="*/ 2391566 w 5426208"/>
                <a:gd name="connsiteY19" fmla="*/ 1651865 h 6199726"/>
                <a:gd name="connsiteX20" fmla="*/ 2042048 w 5426208"/>
                <a:gd name="connsiteY20" fmla="*/ 680694 h 6199726"/>
                <a:gd name="connsiteX21" fmla="*/ 1976061 w 5426208"/>
                <a:gd name="connsiteY21" fmla="*/ 237634 h 6199726"/>
                <a:gd name="connsiteX22" fmla="*/ 1853512 w 5426208"/>
                <a:gd name="connsiteY22" fmla="*/ 1964 h 6199726"/>
                <a:gd name="connsiteX23" fmla="*/ 1674403 w 5426208"/>
                <a:gd name="connsiteY23" fmla="*/ 360183 h 6199726"/>
                <a:gd name="connsiteX24" fmla="*/ 1504721 w 5426208"/>
                <a:gd name="connsiteY24" fmla="*/ 1415985 h 6199726"/>
                <a:gd name="connsiteX25" fmla="*/ 1919500 w 5426208"/>
                <a:gd name="connsiteY25" fmla="*/ 2745164 h 6199726"/>
                <a:gd name="connsiteX26" fmla="*/ 2525505 w 5426208"/>
                <a:gd name="connsiteY26" fmla="*/ 3885807 h 6199726"/>
                <a:gd name="connsiteX27" fmla="*/ 2507282 w 5426208"/>
                <a:gd name="connsiteY27" fmla="*/ 4079026 h 6199726"/>
                <a:gd name="connsiteX28" fmla="*/ 1259624 w 5426208"/>
                <a:gd name="connsiteY28" fmla="*/ 2566055 h 6199726"/>
                <a:gd name="connsiteX29" fmla="*/ 760003 w 5426208"/>
                <a:gd name="connsiteY29" fmla="*/ 2019300 h 6199726"/>
                <a:gd name="connsiteX30" fmla="*/ 213248 w 5426208"/>
                <a:gd name="connsiteY30" fmla="*/ 1510253 h 6199726"/>
                <a:gd name="connsiteX31" fmla="*/ 213248 w 5426208"/>
                <a:gd name="connsiteY31" fmla="*/ 1642228 h 6199726"/>
                <a:gd name="connsiteX32" fmla="*/ 694015 w 5426208"/>
                <a:gd name="connsiteY32" fmla="*/ 2980834 h 6199726"/>
                <a:gd name="connsiteX33" fmla="*/ 1287904 w 5426208"/>
                <a:gd name="connsiteY33" fmla="*/ 4102624 h 6199726"/>
                <a:gd name="connsiteX34" fmla="*/ 2042048 w 5426208"/>
                <a:gd name="connsiteY34" fmla="*/ 4715366 h 6199726"/>
                <a:gd name="connsiteX35" fmla="*/ 2771689 w 5426208"/>
                <a:gd name="connsiteY35" fmla="*/ 5012089 h 6199726"/>
                <a:gd name="connsiteX36" fmla="*/ 2258473 w 5426208"/>
                <a:gd name="connsiteY36" fmla="*/ 5048142 h 6199726"/>
                <a:gd name="connsiteX37" fmla="*/ 1485802 w 5426208"/>
                <a:gd name="connsiteY37" fmla="*/ 4878460 h 6199726"/>
                <a:gd name="connsiteX38" fmla="*/ 760003 w 5426208"/>
                <a:gd name="connsiteY38" fmla="*/ 4187465 h 6199726"/>
                <a:gd name="connsiteX39" fmla="*/ 260382 w 5426208"/>
                <a:gd name="connsiteY39" fmla="*/ 3291919 h 6199726"/>
                <a:gd name="connsiteX40" fmla="*/ 5859 w 5426208"/>
                <a:gd name="connsiteY40" fmla="*/ 2924273 h 6199726"/>
                <a:gd name="connsiteX41" fmla="*/ 109554 w 5426208"/>
                <a:gd name="connsiteY41" fmla="*/ 3518162 h 6199726"/>
                <a:gd name="connsiteX42" fmla="*/ 420638 w 5426208"/>
                <a:gd name="connsiteY42" fmla="*/ 4922756 h 6199726"/>
                <a:gd name="connsiteX43" fmla="*/ 967661 w 5426208"/>
                <a:gd name="connsiteY43" fmla="*/ 5506207 h 6199726"/>
                <a:gd name="connsiteX44" fmla="*/ 1523574 w 5426208"/>
                <a:gd name="connsiteY44" fmla="*/ 5761741 h 6199726"/>
                <a:gd name="connsiteX45" fmla="*/ 2369727 w 5426208"/>
                <a:gd name="connsiteY45" fmla="*/ 5813687 h 6199726"/>
                <a:gd name="connsiteX46" fmla="*/ 3483886 w 5426208"/>
                <a:gd name="connsiteY46" fmla="*/ 5540090 h 6199726"/>
                <a:gd name="connsiteX47" fmla="*/ 3575885 w 5426208"/>
                <a:gd name="connsiteY47" fmla="*/ 5668217 h 6199726"/>
                <a:gd name="connsiteX48" fmla="*/ 3506134 w 5426208"/>
                <a:gd name="connsiteY48" fmla="*/ 6199726 h 6199726"/>
                <a:gd name="connsiteX0" fmla="*/ 4469964 w 5426208"/>
                <a:gd name="connsiteY0" fmla="*/ 6067996 h 6199731"/>
                <a:gd name="connsiteX1" fmla="*/ 4282215 w 5426208"/>
                <a:gd name="connsiteY1" fmla="*/ 5520241 h 6199731"/>
                <a:gd name="connsiteX2" fmla="*/ 4330110 w 5426208"/>
                <a:gd name="connsiteY2" fmla="*/ 5252182 h 6199731"/>
                <a:gd name="connsiteX3" fmla="*/ 4631881 w 5426208"/>
                <a:gd name="connsiteY3" fmla="*/ 4847196 h 6199731"/>
                <a:gd name="connsiteX4" fmla="*/ 5058626 w 5426208"/>
                <a:gd name="connsiteY4" fmla="*/ 3800971 h 6199731"/>
                <a:gd name="connsiteX5" fmla="*/ 5416844 w 5426208"/>
                <a:gd name="connsiteY5" fmla="*/ 2735742 h 6199731"/>
                <a:gd name="connsiteX6" fmla="*/ 5253752 w 5426208"/>
                <a:gd name="connsiteY6" fmla="*/ 2747942 h 6199731"/>
                <a:gd name="connsiteX7" fmla="*/ 4553133 w 5426208"/>
                <a:gd name="connsiteY7" fmla="*/ 3267459 h 6199731"/>
                <a:gd name="connsiteX8" fmla="*/ 3980892 w 5426208"/>
                <a:gd name="connsiteY8" fmla="*/ 4210612 h 6199731"/>
                <a:gd name="connsiteX9" fmla="*/ 4002122 w 5426208"/>
                <a:gd name="connsiteY9" fmla="*/ 3520514 h 6199731"/>
                <a:gd name="connsiteX10" fmla="*/ 4261463 w 5426208"/>
                <a:gd name="connsiteY10" fmla="*/ 1983300 h 6199731"/>
                <a:gd name="connsiteX11" fmla="*/ 4416873 w 5426208"/>
                <a:gd name="connsiteY11" fmla="*/ 1383760 h 6199731"/>
                <a:gd name="connsiteX12" fmla="*/ 4596120 w 5426208"/>
                <a:gd name="connsiteY12" fmla="*/ 925306 h 6199731"/>
                <a:gd name="connsiteX13" fmla="*/ 4049958 w 5426208"/>
                <a:gd name="connsiteY13" fmla="*/ 1199173 h 6199731"/>
                <a:gd name="connsiteX14" fmla="*/ 3488008 w 5426208"/>
                <a:gd name="connsiteY14" fmla="*/ 2315594 h 6199731"/>
                <a:gd name="connsiteX15" fmla="*/ 3287203 w 5426208"/>
                <a:gd name="connsiteY15" fmla="*/ 3409267 h 6199731"/>
                <a:gd name="connsiteX16" fmla="*/ 3292845 w 5426208"/>
                <a:gd name="connsiteY16" fmla="*/ 4093202 h 6199731"/>
                <a:gd name="connsiteX17" fmla="*/ 3192806 w 5426208"/>
                <a:gd name="connsiteY17" fmla="*/ 3842808 h 6199731"/>
                <a:gd name="connsiteX18" fmla="*/ 3006290 w 5426208"/>
                <a:gd name="connsiteY18" fmla="*/ 2973076 h 6199731"/>
                <a:gd name="connsiteX19" fmla="*/ 2391566 w 5426208"/>
                <a:gd name="connsiteY19" fmla="*/ 1651870 h 6199731"/>
                <a:gd name="connsiteX20" fmla="*/ 2086078 w 5426208"/>
                <a:gd name="connsiteY20" fmla="*/ 683692 h 6199731"/>
                <a:gd name="connsiteX21" fmla="*/ 1976061 w 5426208"/>
                <a:gd name="connsiteY21" fmla="*/ 237639 h 6199731"/>
                <a:gd name="connsiteX22" fmla="*/ 1853512 w 5426208"/>
                <a:gd name="connsiteY22" fmla="*/ 1969 h 6199731"/>
                <a:gd name="connsiteX23" fmla="*/ 1674403 w 5426208"/>
                <a:gd name="connsiteY23" fmla="*/ 360188 h 6199731"/>
                <a:gd name="connsiteX24" fmla="*/ 1504721 w 5426208"/>
                <a:gd name="connsiteY24" fmla="*/ 1415990 h 6199731"/>
                <a:gd name="connsiteX25" fmla="*/ 1919500 w 5426208"/>
                <a:gd name="connsiteY25" fmla="*/ 2745169 h 6199731"/>
                <a:gd name="connsiteX26" fmla="*/ 2525505 w 5426208"/>
                <a:gd name="connsiteY26" fmla="*/ 3885812 h 6199731"/>
                <a:gd name="connsiteX27" fmla="*/ 2507282 w 5426208"/>
                <a:gd name="connsiteY27" fmla="*/ 4079031 h 6199731"/>
                <a:gd name="connsiteX28" fmla="*/ 1259624 w 5426208"/>
                <a:gd name="connsiteY28" fmla="*/ 2566060 h 6199731"/>
                <a:gd name="connsiteX29" fmla="*/ 760003 w 5426208"/>
                <a:gd name="connsiteY29" fmla="*/ 2019305 h 6199731"/>
                <a:gd name="connsiteX30" fmla="*/ 213248 w 5426208"/>
                <a:gd name="connsiteY30" fmla="*/ 1510258 h 6199731"/>
                <a:gd name="connsiteX31" fmla="*/ 213248 w 5426208"/>
                <a:gd name="connsiteY31" fmla="*/ 1642233 h 6199731"/>
                <a:gd name="connsiteX32" fmla="*/ 694015 w 5426208"/>
                <a:gd name="connsiteY32" fmla="*/ 2980839 h 6199731"/>
                <a:gd name="connsiteX33" fmla="*/ 1287904 w 5426208"/>
                <a:gd name="connsiteY33" fmla="*/ 4102629 h 6199731"/>
                <a:gd name="connsiteX34" fmla="*/ 2042048 w 5426208"/>
                <a:gd name="connsiteY34" fmla="*/ 4715371 h 6199731"/>
                <a:gd name="connsiteX35" fmla="*/ 2771689 w 5426208"/>
                <a:gd name="connsiteY35" fmla="*/ 5012094 h 6199731"/>
                <a:gd name="connsiteX36" fmla="*/ 2258473 w 5426208"/>
                <a:gd name="connsiteY36" fmla="*/ 5048147 h 6199731"/>
                <a:gd name="connsiteX37" fmla="*/ 1485802 w 5426208"/>
                <a:gd name="connsiteY37" fmla="*/ 4878465 h 6199731"/>
                <a:gd name="connsiteX38" fmla="*/ 760003 w 5426208"/>
                <a:gd name="connsiteY38" fmla="*/ 4187470 h 6199731"/>
                <a:gd name="connsiteX39" fmla="*/ 260382 w 5426208"/>
                <a:gd name="connsiteY39" fmla="*/ 3291924 h 6199731"/>
                <a:gd name="connsiteX40" fmla="*/ 5859 w 5426208"/>
                <a:gd name="connsiteY40" fmla="*/ 2924278 h 6199731"/>
                <a:gd name="connsiteX41" fmla="*/ 109554 w 5426208"/>
                <a:gd name="connsiteY41" fmla="*/ 3518167 h 6199731"/>
                <a:gd name="connsiteX42" fmla="*/ 420638 w 5426208"/>
                <a:gd name="connsiteY42" fmla="*/ 4922761 h 6199731"/>
                <a:gd name="connsiteX43" fmla="*/ 967661 w 5426208"/>
                <a:gd name="connsiteY43" fmla="*/ 5506212 h 6199731"/>
                <a:gd name="connsiteX44" fmla="*/ 1523574 w 5426208"/>
                <a:gd name="connsiteY44" fmla="*/ 5761746 h 6199731"/>
                <a:gd name="connsiteX45" fmla="*/ 2369727 w 5426208"/>
                <a:gd name="connsiteY45" fmla="*/ 5813692 h 6199731"/>
                <a:gd name="connsiteX46" fmla="*/ 3483886 w 5426208"/>
                <a:gd name="connsiteY46" fmla="*/ 5540095 h 6199731"/>
                <a:gd name="connsiteX47" fmla="*/ 3575885 w 5426208"/>
                <a:gd name="connsiteY47" fmla="*/ 5668222 h 6199731"/>
                <a:gd name="connsiteX48" fmla="*/ 3506134 w 5426208"/>
                <a:gd name="connsiteY48" fmla="*/ 6199731 h 6199731"/>
                <a:gd name="connsiteX0" fmla="*/ 4469964 w 5426208"/>
                <a:gd name="connsiteY0" fmla="*/ 6067996 h 6199731"/>
                <a:gd name="connsiteX1" fmla="*/ 4282215 w 5426208"/>
                <a:gd name="connsiteY1" fmla="*/ 5520241 h 6199731"/>
                <a:gd name="connsiteX2" fmla="*/ 4330110 w 5426208"/>
                <a:gd name="connsiteY2" fmla="*/ 5252182 h 6199731"/>
                <a:gd name="connsiteX3" fmla="*/ 4631881 w 5426208"/>
                <a:gd name="connsiteY3" fmla="*/ 4847196 h 6199731"/>
                <a:gd name="connsiteX4" fmla="*/ 5058626 w 5426208"/>
                <a:gd name="connsiteY4" fmla="*/ 3800971 h 6199731"/>
                <a:gd name="connsiteX5" fmla="*/ 5416844 w 5426208"/>
                <a:gd name="connsiteY5" fmla="*/ 2735742 h 6199731"/>
                <a:gd name="connsiteX6" fmla="*/ 5253752 w 5426208"/>
                <a:gd name="connsiteY6" fmla="*/ 2747942 h 6199731"/>
                <a:gd name="connsiteX7" fmla="*/ 4553133 w 5426208"/>
                <a:gd name="connsiteY7" fmla="*/ 3267459 h 6199731"/>
                <a:gd name="connsiteX8" fmla="*/ 3980892 w 5426208"/>
                <a:gd name="connsiteY8" fmla="*/ 4210612 h 6199731"/>
                <a:gd name="connsiteX9" fmla="*/ 4002122 w 5426208"/>
                <a:gd name="connsiteY9" fmla="*/ 3520514 h 6199731"/>
                <a:gd name="connsiteX10" fmla="*/ 4261463 w 5426208"/>
                <a:gd name="connsiteY10" fmla="*/ 1983300 h 6199731"/>
                <a:gd name="connsiteX11" fmla="*/ 4416873 w 5426208"/>
                <a:gd name="connsiteY11" fmla="*/ 1383760 h 6199731"/>
                <a:gd name="connsiteX12" fmla="*/ 4596120 w 5426208"/>
                <a:gd name="connsiteY12" fmla="*/ 925306 h 6199731"/>
                <a:gd name="connsiteX13" fmla="*/ 4049958 w 5426208"/>
                <a:gd name="connsiteY13" fmla="*/ 1199173 h 6199731"/>
                <a:gd name="connsiteX14" fmla="*/ 3488008 w 5426208"/>
                <a:gd name="connsiteY14" fmla="*/ 2315594 h 6199731"/>
                <a:gd name="connsiteX15" fmla="*/ 3287203 w 5426208"/>
                <a:gd name="connsiteY15" fmla="*/ 3409267 h 6199731"/>
                <a:gd name="connsiteX16" fmla="*/ 3292845 w 5426208"/>
                <a:gd name="connsiteY16" fmla="*/ 4093202 h 6199731"/>
                <a:gd name="connsiteX17" fmla="*/ 3192806 w 5426208"/>
                <a:gd name="connsiteY17" fmla="*/ 3842808 h 6199731"/>
                <a:gd name="connsiteX18" fmla="*/ 3006290 w 5426208"/>
                <a:gd name="connsiteY18" fmla="*/ 2973076 h 6199731"/>
                <a:gd name="connsiteX19" fmla="*/ 2437902 w 5426208"/>
                <a:gd name="connsiteY19" fmla="*/ 1628845 h 6199731"/>
                <a:gd name="connsiteX20" fmla="*/ 2086078 w 5426208"/>
                <a:gd name="connsiteY20" fmla="*/ 683692 h 6199731"/>
                <a:gd name="connsiteX21" fmla="*/ 1976061 w 5426208"/>
                <a:gd name="connsiteY21" fmla="*/ 237639 h 6199731"/>
                <a:gd name="connsiteX22" fmla="*/ 1853512 w 5426208"/>
                <a:gd name="connsiteY22" fmla="*/ 1969 h 6199731"/>
                <a:gd name="connsiteX23" fmla="*/ 1674403 w 5426208"/>
                <a:gd name="connsiteY23" fmla="*/ 360188 h 6199731"/>
                <a:gd name="connsiteX24" fmla="*/ 1504721 w 5426208"/>
                <a:gd name="connsiteY24" fmla="*/ 1415990 h 6199731"/>
                <a:gd name="connsiteX25" fmla="*/ 1919500 w 5426208"/>
                <a:gd name="connsiteY25" fmla="*/ 2745169 h 6199731"/>
                <a:gd name="connsiteX26" fmla="*/ 2525505 w 5426208"/>
                <a:gd name="connsiteY26" fmla="*/ 3885812 h 6199731"/>
                <a:gd name="connsiteX27" fmla="*/ 2507282 w 5426208"/>
                <a:gd name="connsiteY27" fmla="*/ 4079031 h 6199731"/>
                <a:gd name="connsiteX28" fmla="*/ 1259624 w 5426208"/>
                <a:gd name="connsiteY28" fmla="*/ 2566060 h 6199731"/>
                <a:gd name="connsiteX29" fmla="*/ 760003 w 5426208"/>
                <a:gd name="connsiteY29" fmla="*/ 2019305 h 6199731"/>
                <a:gd name="connsiteX30" fmla="*/ 213248 w 5426208"/>
                <a:gd name="connsiteY30" fmla="*/ 1510258 h 6199731"/>
                <a:gd name="connsiteX31" fmla="*/ 213248 w 5426208"/>
                <a:gd name="connsiteY31" fmla="*/ 1642233 h 6199731"/>
                <a:gd name="connsiteX32" fmla="*/ 694015 w 5426208"/>
                <a:gd name="connsiteY32" fmla="*/ 2980839 h 6199731"/>
                <a:gd name="connsiteX33" fmla="*/ 1287904 w 5426208"/>
                <a:gd name="connsiteY33" fmla="*/ 4102629 h 6199731"/>
                <a:gd name="connsiteX34" fmla="*/ 2042048 w 5426208"/>
                <a:gd name="connsiteY34" fmla="*/ 4715371 h 6199731"/>
                <a:gd name="connsiteX35" fmla="*/ 2771689 w 5426208"/>
                <a:gd name="connsiteY35" fmla="*/ 5012094 h 6199731"/>
                <a:gd name="connsiteX36" fmla="*/ 2258473 w 5426208"/>
                <a:gd name="connsiteY36" fmla="*/ 5048147 h 6199731"/>
                <a:gd name="connsiteX37" fmla="*/ 1485802 w 5426208"/>
                <a:gd name="connsiteY37" fmla="*/ 4878465 h 6199731"/>
                <a:gd name="connsiteX38" fmla="*/ 760003 w 5426208"/>
                <a:gd name="connsiteY38" fmla="*/ 4187470 h 6199731"/>
                <a:gd name="connsiteX39" fmla="*/ 260382 w 5426208"/>
                <a:gd name="connsiteY39" fmla="*/ 3291924 h 6199731"/>
                <a:gd name="connsiteX40" fmla="*/ 5859 w 5426208"/>
                <a:gd name="connsiteY40" fmla="*/ 2924278 h 6199731"/>
                <a:gd name="connsiteX41" fmla="*/ 109554 w 5426208"/>
                <a:gd name="connsiteY41" fmla="*/ 3518167 h 6199731"/>
                <a:gd name="connsiteX42" fmla="*/ 420638 w 5426208"/>
                <a:gd name="connsiteY42" fmla="*/ 4922761 h 6199731"/>
                <a:gd name="connsiteX43" fmla="*/ 967661 w 5426208"/>
                <a:gd name="connsiteY43" fmla="*/ 5506212 h 6199731"/>
                <a:gd name="connsiteX44" fmla="*/ 1523574 w 5426208"/>
                <a:gd name="connsiteY44" fmla="*/ 5761746 h 6199731"/>
                <a:gd name="connsiteX45" fmla="*/ 2369727 w 5426208"/>
                <a:gd name="connsiteY45" fmla="*/ 5813692 h 6199731"/>
                <a:gd name="connsiteX46" fmla="*/ 3483886 w 5426208"/>
                <a:gd name="connsiteY46" fmla="*/ 5540095 h 6199731"/>
                <a:gd name="connsiteX47" fmla="*/ 3575885 w 5426208"/>
                <a:gd name="connsiteY47" fmla="*/ 5668222 h 6199731"/>
                <a:gd name="connsiteX48" fmla="*/ 3506134 w 5426208"/>
                <a:gd name="connsiteY48" fmla="*/ 6199731 h 6199731"/>
                <a:gd name="connsiteX0" fmla="*/ 4469964 w 5426208"/>
                <a:gd name="connsiteY0" fmla="*/ 6067996 h 6199731"/>
                <a:gd name="connsiteX1" fmla="*/ 4282215 w 5426208"/>
                <a:gd name="connsiteY1" fmla="*/ 5520241 h 6199731"/>
                <a:gd name="connsiteX2" fmla="*/ 4330110 w 5426208"/>
                <a:gd name="connsiteY2" fmla="*/ 5252182 h 6199731"/>
                <a:gd name="connsiteX3" fmla="*/ 4631881 w 5426208"/>
                <a:gd name="connsiteY3" fmla="*/ 4847196 h 6199731"/>
                <a:gd name="connsiteX4" fmla="*/ 5058626 w 5426208"/>
                <a:gd name="connsiteY4" fmla="*/ 3800971 h 6199731"/>
                <a:gd name="connsiteX5" fmla="*/ 5416844 w 5426208"/>
                <a:gd name="connsiteY5" fmla="*/ 2735742 h 6199731"/>
                <a:gd name="connsiteX6" fmla="*/ 5253752 w 5426208"/>
                <a:gd name="connsiteY6" fmla="*/ 2747942 h 6199731"/>
                <a:gd name="connsiteX7" fmla="*/ 4553133 w 5426208"/>
                <a:gd name="connsiteY7" fmla="*/ 3267459 h 6199731"/>
                <a:gd name="connsiteX8" fmla="*/ 3980892 w 5426208"/>
                <a:gd name="connsiteY8" fmla="*/ 4210612 h 6199731"/>
                <a:gd name="connsiteX9" fmla="*/ 4002122 w 5426208"/>
                <a:gd name="connsiteY9" fmla="*/ 3520514 h 6199731"/>
                <a:gd name="connsiteX10" fmla="*/ 4261463 w 5426208"/>
                <a:gd name="connsiteY10" fmla="*/ 1983300 h 6199731"/>
                <a:gd name="connsiteX11" fmla="*/ 4416873 w 5426208"/>
                <a:gd name="connsiteY11" fmla="*/ 1383760 h 6199731"/>
                <a:gd name="connsiteX12" fmla="*/ 4596120 w 5426208"/>
                <a:gd name="connsiteY12" fmla="*/ 925306 h 6199731"/>
                <a:gd name="connsiteX13" fmla="*/ 4049958 w 5426208"/>
                <a:gd name="connsiteY13" fmla="*/ 1199173 h 6199731"/>
                <a:gd name="connsiteX14" fmla="*/ 3488008 w 5426208"/>
                <a:gd name="connsiteY14" fmla="*/ 2315594 h 6199731"/>
                <a:gd name="connsiteX15" fmla="*/ 3287203 w 5426208"/>
                <a:gd name="connsiteY15" fmla="*/ 3409267 h 6199731"/>
                <a:gd name="connsiteX16" fmla="*/ 3292845 w 5426208"/>
                <a:gd name="connsiteY16" fmla="*/ 4093202 h 6199731"/>
                <a:gd name="connsiteX17" fmla="*/ 3192806 w 5426208"/>
                <a:gd name="connsiteY17" fmla="*/ 3842808 h 6199731"/>
                <a:gd name="connsiteX18" fmla="*/ 3006290 w 5426208"/>
                <a:gd name="connsiteY18" fmla="*/ 2973076 h 6199731"/>
                <a:gd name="connsiteX19" fmla="*/ 2437902 w 5426208"/>
                <a:gd name="connsiteY19" fmla="*/ 1628845 h 6199731"/>
                <a:gd name="connsiteX20" fmla="*/ 2086078 w 5426208"/>
                <a:gd name="connsiteY20" fmla="*/ 683692 h 6199731"/>
                <a:gd name="connsiteX21" fmla="*/ 1976061 w 5426208"/>
                <a:gd name="connsiteY21" fmla="*/ 237639 h 6199731"/>
                <a:gd name="connsiteX22" fmla="*/ 1853512 w 5426208"/>
                <a:gd name="connsiteY22" fmla="*/ 1969 h 6199731"/>
                <a:gd name="connsiteX23" fmla="*/ 1674403 w 5426208"/>
                <a:gd name="connsiteY23" fmla="*/ 360188 h 6199731"/>
                <a:gd name="connsiteX24" fmla="*/ 1504721 w 5426208"/>
                <a:gd name="connsiteY24" fmla="*/ 1415990 h 6199731"/>
                <a:gd name="connsiteX25" fmla="*/ 1919500 w 5426208"/>
                <a:gd name="connsiteY25" fmla="*/ 2745169 h 6199731"/>
                <a:gd name="connsiteX26" fmla="*/ 2511779 w 5426208"/>
                <a:gd name="connsiteY26" fmla="*/ 3912880 h 6199731"/>
                <a:gd name="connsiteX27" fmla="*/ 2507282 w 5426208"/>
                <a:gd name="connsiteY27" fmla="*/ 4079031 h 6199731"/>
                <a:gd name="connsiteX28" fmla="*/ 1259624 w 5426208"/>
                <a:gd name="connsiteY28" fmla="*/ 2566060 h 6199731"/>
                <a:gd name="connsiteX29" fmla="*/ 760003 w 5426208"/>
                <a:gd name="connsiteY29" fmla="*/ 2019305 h 6199731"/>
                <a:gd name="connsiteX30" fmla="*/ 213248 w 5426208"/>
                <a:gd name="connsiteY30" fmla="*/ 1510258 h 6199731"/>
                <a:gd name="connsiteX31" fmla="*/ 213248 w 5426208"/>
                <a:gd name="connsiteY31" fmla="*/ 1642233 h 6199731"/>
                <a:gd name="connsiteX32" fmla="*/ 694015 w 5426208"/>
                <a:gd name="connsiteY32" fmla="*/ 2980839 h 6199731"/>
                <a:gd name="connsiteX33" fmla="*/ 1287904 w 5426208"/>
                <a:gd name="connsiteY33" fmla="*/ 4102629 h 6199731"/>
                <a:gd name="connsiteX34" fmla="*/ 2042048 w 5426208"/>
                <a:gd name="connsiteY34" fmla="*/ 4715371 h 6199731"/>
                <a:gd name="connsiteX35" fmla="*/ 2771689 w 5426208"/>
                <a:gd name="connsiteY35" fmla="*/ 5012094 h 6199731"/>
                <a:gd name="connsiteX36" fmla="*/ 2258473 w 5426208"/>
                <a:gd name="connsiteY36" fmla="*/ 5048147 h 6199731"/>
                <a:gd name="connsiteX37" fmla="*/ 1485802 w 5426208"/>
                <a:gd name="connsiteY37" fmla="*/ 4878465 h 6199731"/>
                <a:gd name="connsiteX38" fmla="*/ 760003 w 5426208"/>
                <a:gd name="connsiteY38" fmla="*/ 4187470 h 6199731"/>
                <a:gd name="connsiteX39" fmla="*/ 260382 w 5426208"/>
                <a:gd name="connsiteY39" fmla="*/ 3291924 h 6199731"/>
                <a:gd name="connsiteX40" fmla="*/ 5859 w 5426208"/>
                <a:gd name="connsiteY40" fmla="*/ 2924278 h 6199731"/>
                <a:gd name="connsiteX41" fmla="*/ 109554 w 5426208"/>
                <a:gd name="connsiteY41" fmla="*/ 3518167 h 6199731"/>
                <a:gd name="connsiteX42" fmla="*/ 420638 w 5426208"/>
                <a:gd name="connsiteY42" fmla="*/ 4922761 h 6199731"/>
                <a:gd name="connsiteX43" fmla="*/ 967661 w 5426208"/>
                <a:gd name="connsiteY43" fmla="*/ 5506212 h 6199731"/>
                <a:gd name="connsiteX44" fmla="*/ 1523574 w 5426208"/>
                <a:gd name="connsiteY44" fmla="*/ 5761746 h 6199731"/>
                <a:gd name="connsiteX45" fmla="*/ 2369727 w 5426208"/>
                <a:gd name="connsiteY45" fmla="*/ 5813692 h 6199731"/>
                <a:gd name="connsiteX46" fmla="*/ 3483886 w 5426208"/>
                <a:gd name="connsiteY46" fmla="*/ 5540095 h 6199731"/>
                <a:gd name="connsiteX47" fmla="*/ 3575885 w 5426208"/>
                <a:gd name="connsiteY47" fmla="*/ 5668222 h 6199731"/>
                <a:gd name="connsiteX48" fmla="*/ 3506134 w 5426208"/>
                <a:gd name="connsiteY48" fmla="*/ 6199731 h 6199731"/>
                <a:gd name="connsiteX0" fmla="*/ 4469964 w 5426208"/>
                <a:gd name="connsiteY0" fmla="*/ 6067996 h 6199731"/>
                <a:gd name="connsiteX1" fmla="*/ 4282215 w 5426208"/>
                <a:gd name="connsiteY1" fmla="*/ 5520241 h 6199731"/>
                <a:gd name="connsiteX2" fmla="*/ 4330110 w 5426208"/>
                <a:gd name="connsiteY2" fmla="*/ 5252182 h 6199731"/>
                <a:gd name="connsiteX3" fmla="*/ 4631881 w 5426208"/>
                <a:gd name="connsiteY3" fmla="*/ 4847196 h 6199731"/>
                <a:gd name="connsiteX4" fmla="*/ 5058626 w 5426208"/>
                <a:gd name="connsiteY4" fmla="*/ 3800971 h 6199731"/>
                <a:gd name="connsiteX5" fmla="*/ 5416844 w 5426208"/>
                <a:gd name="connsiteY5" fmla="*/ 2735742 h 6199731"/>
                <a:gd name="connsiteX6" fmla="*/ 5253752 w 5426208"/>
                <a:gd name="connsiteY6" fmla="*/ 2747942 h 6199731"/>
                <a:gd name="connsiteX7" fmla="*/ 4553133 w 5426208"/>
                <a:gd name="connsiteY7" fmla="*/ 3267459 h 6199731"/>
                <a:gd name="connsiteX8" fmla="*/ 3980892 w 5426208"/>
                <a:gd name="connsiteY8" fmla="*/ 4210612 h 6199731"/>
                <a:gd name="connsiteX9" fmla="*/ 4002122 w 5426208"/>
                <a:gd name="connsiteY9" fmla="*/ 3520514 h 6199731"/>
                <a:gd name="connsiteX10" fmla="*/ 4261463 w 5426208"/>
                <a:gd name="connsiteY10" fmla="*/ 1983300 h 6199731"/>
                <a:gd name="connsiteX11" fmla="*/ 4416873 w 5426208"/>
                <a:gd name="connsiteY11" fmla="*/ 1383760 h 6199731"/>
                <a:gd name="connsiteX12" fmla="*/ 4596120 w 5426208"/>
                <a:gd name="connsiteY12" fmla="*/ 925306 h 6199731"/>
                <a:gd name="connsiteX13" fmla="*/ 4049958 w 5426208"/>
                <a:gd name="connsiteY13" fmla="*/ 1199173 h 6199731"/>
                <a:gd name="connsiteX14" fmla="*/ 3488008 w 5426208"/>
                <a:gd name="connsiteY14" fmla="*/ 2315594 h 6199731"/>
                <a:gd name="connsiteX15" fmla="*/ 3287203 w 5426208"/>
                <a:gd name="connsiteY15" fmla="*/ 3409267 h 6199731"/>
                <a:gd name="connsiteX16" fmla="*/ 3292845 w 5426208"/>
                <a:gd name="connsiteY16" fmla="*/ 4093202 h 6199731"/>
                <a:gd name="connsiteX17" fmla="*/ 3192806 w 5426208"/>
                <a:gd name="connsiteY17" fmla="*/ 3842808 h 6199731"/>
                <a:gd name="connsiteX18" fmla="*/ 3006290 w 5426208"/>
                <a:gd name="connsiteY18" fmla="*/ 2973076 h 6199731"/>
                <a:gd name="connsiteX19" fmla="*/ 2437902 w 5426208"/>
                <a:gd name="connsiteY19" fmla="*/ 1628845 h 6199731"/>
                <a:gd name="connsiteX20" fmla="*/ 2086078 w 5426208"/>
                <a:gd name="connsiteY20" fmla="*/ 683692 h 6199731"/>
                <a:gd name="connsiteX21" fmla="*/ 1976061 w 5426208"/>
                <a:gd name="connsiteY21" fmla="*/ 237639 h 6199731"/>
                <a:gd name="connsiteX22" fmla="*/ 1853512 w 5426208"/>
                <a:gd name="connsiteY22" fmla="*/ 1969 h 6199731"/>
                <a:gd name="connsiteX23" fmla="*/ 1674403 w 5426208"/>
                <a:gd name="connsiteY23" fmla="*/ 360188 h 6199731"/>
                <a:gd name="connsiteX24" fmla="*/ 1504721 w 5426208"/>
                <a:gd name="connsiteY24" fmla="*/ 1415990 h 6199731"/>
                <a:gd name="connsiteX25" fmla="*/ 1919500 w 5426208"/>
                <a:gd name="connsiteY25" fmla="*/ 2745169 h 6199731"/>
                <a:gd name="connsiteX26" fmla="*/ 2511779 w 5426208"/>
                <a:gd name="connsiteY26" fmla="*/ 3912880 h 6199731"/>
                <a:gd name="connsiteX27" fmla="*/ 2507282 w 5426208"/>
                <a:gd name="connsiteY27" fmla="*/ 4079031 h 6199731"/>
                <a:gd name="connsiteX28" fmla="*/ 1259624 w 5426208"/>
                <a:gd name="connsiteY28" fmla="*/ 2566060 h 6199731"/>
                <a:gd name="connsiteX29" fmla="*/ 760003 w 5426208"/>
                <a:gd name="connsiteY29" fmla="*/ 2019305 h 6199731"/>
                <a:gd name="connsiteX30" fmla="*/ 213248 w 5426208"/>
                <a:gd name="connsiteY30" fmla="*/ 1510258 h 6199731"/>
                <a:gd name="connsiteX31" fmla="*/ 213248 w 5426208"/>
                <a:gd name="connsiteY31" fmla="*/ 1642233 h 6199731"/>
                <a:gd name="connsiteX32" fmla="*/ 694015 w 5426208"/>
                <a:gd name="connsiteY32" fmla="*/ 2980839 h 6199731"/>
                <a:gd name="connsiteX33" fmla="*/ 1287904 w 5426208"/>
                <a:gd name="connsiteY33" fmla="*/ 4102629 h 6199731"/>
                <a:gd name="connsiteX34" fmla="*/ 2042048 w 5426208"/>
                <a:gd name="connsiteY34" fmla="*/ 4715371 h 6199731"/>
                <a:gd name="connsiteX35" fmla="*/ 2771689 w 5426208"/>
                <a:gd name="connsiteY35" fmla="*/ 5012094 h 6199731"/>
                <a:gd name="connsiteX36" fmla="*/ 2258473 w 5426208"/>
                <a:gd name="connsiteY36" fmla="*/ 5048147 h 6199731"/>
                <a:gd name="connsiteX37" fmla="*/ 1485802 w 5426208"/>
                <a:gd name="connsiteY37" fmla="*/ 4878465 h 6199731"/>
                <a:gd name="connsiteX38" fmla="*/ 760003 w 5426208"/>
                <a:gd name="connsiteY38" fmla="*/ 4187470 h 6199731"/>
                <a:gd name="connsiteX39" fmla="*/ 260382 w 5426208"/>
                <a:gd name="connsiteY39" fmla="*/ 3291924 h 6199731"/>
                <a:gd name="connsiteX40" fmla="*/ 5859 w 5426208"/>
                <a:gd name="connsiteY40" fmla="*/ 2924278 h 6199731"/>
                <a:gd name="connsiteX41" fmla="*/ 109554 w 5426208"/>
                <a:gd name="connsiteY41" fmla="*/ 3518167 h 6199731"/>
                <a:gd name="connsiteX42" fmla="*/ 420638 w 5426208"/>
                <a:gd name="connsiteY42" fmla="*/ 4922761 h 6199731"/>
                <a:gd name="connsiteX43" fmla="*/ 967661 w 5426208"/>
                <a:gd name="connsiteY43" fmla="*/ 5506212 h 6199731"/>
                <a:gd name="connsiteX44" fmla="*/ 1523574 w 5426208"/>
                <a:gd name="connsiteY44" fmla="*/ 5761746 h 6199731"/>
                <a:gd name="connsiteX45" fmla="*/ 2369727 w 5426208"/>
                <a:gd name="connsiteY45" fmla="*/ 5813692 h 6199731"/>
                <a:gd name="connsiteX46" fmla="*/ 3483886 w 5426208"/>
                <a:gd name="connsiteY46" fmla="*/ 5540095 h 6199731"/>
                <a:gd name="connsiteX47" fmla="*/ 3575885 w 5426208"/>
                <a:gd name="connsiteY47" fmla="*/ 5668222 h 6199731"/>
                <a:gd name="connsiteX48" fmla="*/ 3506134 w 5426208"/>
                <a:gd name="connsiteY48" fmla="*/ 6199731 h 6199731"/>
                <a:gd name="connsiteX0" fmla="*/ 4469964 w 5426208"/>
                <a:gd name="connsiteY0" fmla="*/ 6067996 h 6199731"/>
                <a:gd name="connsiteX1" fmla="*/ 4282215 w 5426208"/>
                <a:gd name="connsiteY1" fmla="*/ 5520241 h 6199731"/>
                <a:gd name="connsiteX2" fmla="*/ 4330110 w 5426208"/>
                <a:gd name="connsiteY2" fmla="*/ 5252182 h 6199731"/>
                <a:gd name="connsiteX3" fmla="*/ 4631881 w 5426208"/>
                <a:gd name="connsiteY3" fmla="*/ 4847196 h 6199731"/>
                <a:gd name="connsiteX4" fmla="*/ 5058626 w 5426208"/>
                <a:gd name="connsiteY4" fmla="*/ 3800971 h 6199731"/>
                <a:gd name="connsiteX5" fmla="*/ 5416844 w 5426208"/>
                <a:gd name="connsiteY5" fmla="*/ 2735742 h 6199731"/>
                <a:gd name="connsiteX6" fmla="*/ 5253752 w 5426208"/>
                <a:gd name="connsiteY6" fmla="*/ 2747942 h 6199731"/>
                <a:gd name="connsiteX7" fmla="*/ 4553133 w 5426208"/>
                <a:gd name="connsiteY7" fmla="*/ 3267459 h 6199731"/>
                <a:gd name="connsiteX8" fmla="*/ 3980892 w 5426208"/>
                <a:gd name="connsiteY8" fmla="*/ 4210612 h 6199731"/>
                <a:gd name="connsiteX9" fmla="*/ 4002122 w 5426208"/>
                <a:gd name="connsiteY9" fmla="*/ 3520514 h 6199731"/>
                <a:gd name="connsiteX10" fmla="*/ 4261463 w 5426208"/>
                <a:gd name="connsiteY10" fmla="*/ 1983300 h 6199731"/>
                <a:gd name="connsiteX11" fmla="*/ 4416873 w 5426208"/>
                <a:gd name="connsiteY11" fmla="*/ 1383760 h 6199731"/>
                <a:gd name="connsiteX12" fmla="*/ 4596120 w 5426208"/>
                <a:gd name="connsiteY12" fmla="*/ 925306 h 6199731"/>
                <a:gd name="connsiteX13" fmla="*/ 4049958 w 5426208"/>
                <a:gd name="connsiteY13" fmla="*/ 1199173 h 6199731"/>
                <a:gd name="connsiteX14" fmla="*/ 3488008 w 5426208"/>
                <a:gd name="connsiteY14" fmla="*/ 2315594 h 6199731"/>
                <a:gd name="connsiteX15" fmla="*/ 3287203 w 5426208"/>
                <a:gd name="connsiteY15" fmla="*/ 3409267 h 6199731"/>
                <a:gd name="connsiteX16" fmla="*/ 3292845 w 5426208"/>
                <a:gd name="connsiteY16" fmla="*/ 4093202 h 6199731"/>
                <a:gd name="connsiteX17" fmla="*/ 3192806 w 5426208"/>
                <a:gd name="connsiteY17" fmla="*/ 3842808 h 6199731"/>
                <a:gd name="connsiteX18" fmla="*/ 3006290 w 5426208"/>
                <a:gd name="connsiteY18" fmla="*/ 2973076 h 6199731"/>
                <a:gd name="connsiteX19" fmla="*/ 2437902 w 5426208"/>
                <a:gd name="connsiteY19" fmla="*/ 1628845 h 6199731"/>
                <a:gd name="connsiteX20" fmla="*/ 2086078 w 5426208"/>
                <a:gd name="connsiteY20" fmla="*/ 683692 h 6199731"/>
                <a:gd name="connsiteX21" fmla="*/ 1976061 w 5426208"/>
                <a:gd name="connsiteY21" fmla="*/ 237639 h 6199731"/>
                <a:gd name="connsiteX22" fmla="*/ 1853512 w 5426208"/>
                <a:gd name="connsiteY22" fmla="*/ 1969 h 6199731"/>
                <a:gd name="connsiteX23" fmla="*/ 1674403 w 5426208"/>
                <a:gd name="connsiteY23" fmla="*/ 360188 h 6199731"/>
                <a:gd name="connsiteX24" fmla="*/ 1504721 w 5426208"/>
                <a:gd name="connsiteY24" fmla="*/ 1415990 h 6199731"/>
                <a:gd name="connsiteX25" fmla="*/ 1919500 w 5426208"/>
                <a:gd name="connsiteY25" fmla="*/ 2745169 h 6199731"/>
                <a:gd name="connsiteX26" fmla="*/ 2511779 w 5426208"/>
                <a:gd name="connsiteY26" fmla="*/ 3912880 h 6199731"/>
                <a:gd name="connsiteX27" fmla="*/ 2507282 w 5426208"/>
                <a:gd name="connsiteY27" fmla="*/ 4079031 h 6199731"/>
                <a:gd name="connsiteX28" fmla="*/ 1259624 w 5426208"/>
                <a:gd name="connsiteY28" fmla="*/ 2566060 h 6199731"/>
                <a:gd name="connsiteX29" fmla="*/ 760003 w 5426208"/>
                <a:gd name="connsiteY29" fmla="*/ 2019305 h 6199731"/>
                <a:gd name="connsiteX30" fmla="*/ 213248 w 5426208"/>
                <a:gd name="connsiteY30" fmla="*/ 1510258 h 6199731"/>
                <a:gd name="connsiteX31" fmla="*/ 213248 w 5426208"/>
                <a:gd name="connsiteY31" fmla="*/ 1642233 h 6199731"/>
                <a:gd name="connsiteX32" fmla="*/ 694015 w 5426208"/>
                <a:gd name="connsiteY32" fmla="*/ 2980839 h 6199731"/>
                <a:gd name="connsiteX33" fmla="*/ 1287904 w 5426208"/>
                <a:gd name="connsiteY33" fmla="*/ 4102629 h 6199731"/>
                <a:gd name="connsiteX34" fmla="*/ 2015715 w 5426208"/>
                <a:gd name="connsiteY34" fmla="*/ 4652101 h 6199731"/>
                <a:gd name="connsiteX35" fmla="*/ 2771689 w 5426208"/>
                <a:gd name="connsiteY35" fmla="*/ 5012094 h 6199731"/>
                <a:gd name="connsiteX36" fmla="*/ 2258473 w 5426208"/>
                <a:gd name="connsiteY36" fmla="*/ 5048147 h 6199731"/>
                <a:gd name="connsiteX37" fmla="*/ 1485802 w 5426208"/>
                <a:gd name="connsiteY37" fmla="*/ 4878465 h 6199731"/>
                <a:gd name="connsiteX38" fmla="*/ 760003 w 5426208"/>
                <a:gd name="connsiteY38" fmla="*/ 4187470 h 6199731"/>
                <a:gd name="connsiteX39" fmla="*/ 260382 w 5426208"/>
                <a:gd name="connsiteY39" fmla="*/ 3291924 h 6199731"/>
                <a:gd name="connsiteX40" fmla="*/ 5859 w 5426208"/>
                <a:gd name="connsiteY40" fmla="*/ 2924278 h 6199731"/>
                <a:gd name="connsiteX41" fmla="*/ 109554 w 5426208"/>
                <a:gd name="connsiteY41" fmla="*/ 3518167 h 6199731"/>
                <a:gd name="connsiteX42" fmla="*/ 420638 w 5426208"/>
                <a:gd name="connsiteY42" fmla="*/ 4922761 h 6199731"/>
                <a:gd name="connsiteX43" fmla="*/ 967661 w 5426208"/>
                <a:gd name="connsiteY43" fmla="*/ 5506212 h 6199731"/>
                <a:gd name="connsiteX44" fmla="*/ 1523574 w 5426208"/>
                <a:gd name="connsiteY44" fmla="*/ 5761746 h 6199731"/>
                <a:gd name="connsiteX45" fmla="*/ 2369727 w 5426208"/>
                <a:gd name="connsiteY45" fmla="*/ 5813692 h 6199731"/>
                <a:gd name="connsiteX46" fmla="*/ 3483886 w 5426208"/>
                <a:gd name="connsiteY46" fmla="*/ 5540095 h 6199731"/>
                <a:gd name="connsiteX47" fmla="*/ 3575885 w 5426208"/>
                <a:gd name="connsiteY47" fmla="*/ 5668222 h 6199731"/>
                <a:gd name="connsiteX48" fmla="*/ 3506134 w 5426208"/>
                <a:gd name="connsiteY48" fmla="*/ 6199731 h 6199731"/>
                <a:gd name="connsiteX0" fmla="*/ 4469964 w 5426208"/>
                <a:gd name="connsiteY0" fmla="*/ 6067996 h 6199731"/>
                <a:gd name="connsiteX1" fmla="*/ 4282215 w 5426208"/>
                <a:gd name="connsiteY1" fmla="*/ 5520241 h 6199731"/>
                <a:gd name="connsiteX2" fmla="*/ 4330110 w 5426208"/>
                <a:gd name="connsiteY2" fmla="*/ 5252182 h 6199731"/>
                <a:gd name="connsiteX3" fmla="*/ 4631881 w 5426208"/>
                <a:gd name="connsiteY3" fmla="*/ 4847196 h 6199731"/>
                <a:gd name="connsiteX4" fmla="*/ 5058626 w 5426208"/>
                <a:gd name="connsiteY4" fmla="*/ 3800971 h 6199731"/>
                <a:gd name="connsiteX5" fmla="*/ 5416844 w 5426208"/>
                <a:gd name="connsiteY5" fmla="*/ 2735742 h 6199731"/>
                <a:gd name="connsiteX6" fmla="*/ 5253752 w 5426208"/>
                <a:gd name="connsiteY6" fmla="*/ 2747942 h 6199731"/>
                <a:gd name="connsiteX7" fmla="*/ 4553133 w 5426208"/>
                <a:gd name="connsiteY7" fmla="*/ 3267459 h 6199731"/>
                <a:gd name="connsiteX8" fmla="*/ 3980892 w 5426208"/>
                <a:gd name="connsiteY8" fmla="*/ 4210612 h 6199731"/>
                <a:gd name="connsiteX9" fmla="*/ 4002122 w 5426208"/>
                <a:gd name="connsiteY9" fmla="*/ 3520514 h 6199731"/>
                <a:gd name="connsiteX10" fmla="*/ 4261463 w 5426208"/>
                <a:gd name="connsiteY10" fmla="*/ 1983300 h 6199731"/>
                <a:gd name="connsiteX11" fmla="*/ 4416873 w 5426208"/>
                <a:gd name="connsiteY11" fmla="*/ 1383760 h 6199731"/>
                <a:gd name="connsiteX12" fmla="*/ 4596120 w 5426208"/>
                <a:gd name="connsiteY12" fmla="*/ 925306 h 6199731"/>
                <a:gd name="connsiteX13" fmla="*/ 4049958 w 5426208"/>
                <a:gd name="connsiteY13" fmla="*/ 1199173 h 6199731"/>
                <a:gd name="connsiteX14" fmla="*/ 3488008 w 5426208"/>
                <a:gd name="connsiteY14" fmla="*/ 2315594 h 6199731"/>
                <a:gd name="connsiteX15" fmla="*/ 3287203 w 5426208"/>
                <a:gd name="connsiteY15" fmla="*/ 3409267 h 6199731"/>
                <a:gd name="connsiteX16" fmla="*/ 3292845 w 5426208"/>
                <a:gd name="connsiteY16" fmla="*/ 4093202 h 6199731"/>
                <a:gd name="connsiteX17" fmla="*/ 3192806 w 5426208"/>
                <a:gd name="connsiteY17" fmla="*/ 3842808 h 6199731"/>
                <a:gd name="connsiteX18" fmla="*/ 3006290 w 5426208"/>
                <a:gd name="connsiteY18" fmla="*/ 2973076 h 6199731"/>
                <a:gd name="connsiteX19" fmla="*/ 2437902 w 5426208"/>
                <a:gd name="connsiteY19" fmla="*/ 1628845 h 6199731"/>
                <a:gd name="connsiteX20" fmla="*/ 2086078 w 5426208"/>
                <a:gd name="connsiteY20" fmla="*/ 683692 h 6199731"/>
                <a:gd name="connsiteX21" fmla="*/ 1976061 w 5426208"/>
                <a:gd name="connsiteY21" fmla="*/ 237639 h 6199731"/>
                <a:gd name="connsiteX22" fmla="*/ 1853512 w 5426208"/>
                <a:gd name="connsiteY22" fmla="*/ 1969 h 6199731"/>
                <a:gd name="connsiteX23" fmla="*/ 1674403 w 5426208"/>
                <a:gd name="connsiteY23" fmla="*/ 360188 h 6199731"/>
                <a:gd name="connsiteX24" fmla="*/ 1504721 w 5426208"/>
                <a:gd name="connsiteY24" fmla="*/ 1415990 h 6199731"/>
                <a:gd name="connsiteX25" fmla="*/ 1919500 w 5426208"/>
                <a:gd name="connsiteY25" fmla="*/ 2745169 h 6199731"/>
                <a:gd name="connsiteX26" fmla="*/ 2511779 w 5426208"/>
                <a:gd name="connsiteY26" fmla="*/ 3912880 h 6199731"/>
                <a:gd name="connsiteX27" fmla="*/ 2507282 w 5426208"/>
                <a:gd name="connsiteY27" fmla="*/ 4079031 h 6199731"/>
                <a:gd name="connsiteX28" fmla="*/ 1259624 w 5426208"/>
                <a:gd name="connsiteY28" fmla="*/ 2566060 h 6199731"/>
                <a:gd name="connsiteX29" fmla="*/ 760003 w 5426208"/>
                <a:gd name="connsiteY29" fmla="*/ 2019305 h 6199731"/>
                <a:gd name="connsiteX30" fmla="*/ 213248 w 5426208"/>
                <a:gd name="connsiteY30" fmla="*/ 1510258 h 6199731"/>
                <a:gd name="connsiteX31" fmla="*/ 213248 w 5426208"/>
                <a:gd name="connsiteY31" fmla="*/ 1642233 h 6199731"/>
                <a:gd name="connsiteX32" fmla="*/ 694015 w 5426208"/>
                <a:gd name="connsiteY32" fmla="*/ 2980839 h 6199731"/>
                <a:gd name="connsiteX33" fmla="*/ 1253280 w 5426208"/>
                <a:gd name="connsiteY33" fmla="*/ 4010799 h 6199731"/>
                <a:gd name="connsiteX34" fmla="*/ 2015715 w 5426208"/>
                <a:gd name="connsiteY34" fmla="*/ 4652101 h 6199731"/>
                <a:gd name="connsiteX35" fmla="*/ 2771689 w 5426208"/>
                <a:gd name="connsiteY35" fmla="*/ 5012094 h 6199731"/>
                <a:gd name="connsiteX36" fmla="*/ 2258473 w 5426208"/>
                <a:gd name="connsiteY36" fmla="*/ 5048147 h 6199731"/>
                <a:gd name="connsiteX37" fmla="*/ 1485802 w 5426208"/>
                <a:gd name="connsiteY37" fmla="*/ 4878465 h 6199731"/>
                <a:gd name="connsiteX38" fmla="*/ 760003 w 5426208"/>
                <a:gd name="connsiteY38" fmla="*/ 4187470 h 6199731"/>
                <a:gd name="connsiteX39" fmla="*/ 260382 w 5426208"/>
                <a:gd name="connsiteY39" fmla="*/ 3291924 h 6199731"/>
                <a:gd name="connsiteX40" fmla="*/ 5859 w 5426208"/>
                <a:gd name="connsiteY40" fmla="*/ 2924278 h 6199731"/>
                <a:gd name="connsiteX41" fmla="*/ 109554 w 5426208"/>
                <a:gd name="connsiteY41" fmla="*/ 3518167 h 6199731"/>
                <a:gd name="connsiteX42" fmla="*/ 420638 w 5426208"/>
                <a:gd name="connsiteY42" fmla="*/ 4922761 h 6199731"/>
                <a:gd name="connsiteX43" fmla="*/ 967661 w 5426208"/>
                <a:gd name="connsiteY43" fmla="*/ 5506212 h 6199731"/>
                <a:gd name="connsiteX44" fmla="*/ 1523574 w 5426208"/>
                <a:gd name="connsiteY44" fmla="*/ 5761746 h 6199731"/>
                <a:gd name="connsiteX45" fmla="*/ 2369727 w 5426208"/>
                <a:gd name="connsiteY45" fmla="*/ 5813692 h 6199731"/>
                <a:gd name="connsiteX46" fmla="*/ 3483886 w 5426208"/>
                <a:gd name="connsiteY46" fmla="*/ 5540095 h 6199731"/>
                <a:gd name="connsiteX47" fmla="*/ 3575885 w 5426208"/>
                <a:gd name="connsiteY47" fmla="*/ 5668222 h 6199731"/>
                <a:gd name="connsiteX48" fmla="*/ 3506134 w 5426208"/>
                <a:gd name="connsiteY48" fmla="*/ 6199731 h 6199731"/>
                <a:gd name="connsiteX0" fmla="*/ 4469964 w 5426208"/>
                <a:gd name="connsiteY0" fmla="*/ 6067996 h 6199731"/>
                <a:gd name="connsiteX1" fmla="*/ 4282215 w 5426208"/>
                <a:gd name="connsiteY1" fmla="*/ 5520241 h 6199731"/>
                <a:gd name="connsiteX2" fmla="*/ 4330110 w 5426208"/>
                <a:gd name="connsiteY2" fmla="*/ 5252182 h 6199731"/>
                <a:gd name="connsiteX3" fmla="*/ 4631881 w 5426208"/>
                <a:gd name="connsiteY3" fmla="*/ 4847196 h 6199731"/>
                <a:gd name="connsiteX4" fmla="*/ 5058626 w 5426208"/>
                <a:gd name="connsiteY4" fmla="*/ 3800971 h 6199731"/>
                <a:gd name="connsiteX5" fmla="*/ 5416844 w 5426208"/>
                <a:gd name="connsiteY5" fmla="*/ 2735742 h 6199731"/>
                <a:gd name="connsiteX6" fmla="*/ 5253752 w 5426208"/>
                <a:gd name="connsiteY6" fmla="*/ 2747942 h 6199731"/>
                <a:gd name="connsiteX7" fmla="*/ 4553133 w 5426208"/>
                <a:gd name="connsiteY7" fmla="*/ 3267459 h 6199731"/>
                <a:gd name="connsiteX8" fmla="*/ 3980892 w 5426208"/>
                <a:gd name="connsiteY8" fmla="*/ 4210612 h 6199731"/>
                <a:gd name="connsiteX9" fmla="*/ 4002122 w 5426208"/>
                <a:gd name="connsiteY9" fmla="*/ 3520514 h 6199731"/>
                <a:gd name="connsiteX10" fmla="*/ 4261463 w 5426208"/>
                <a:gd name="connsiteY10" fmla="*/ 1983300 h 6199731"/>
                <a:gd name="connsiteX11" fmla="*/ 4416873 w 5426208"/>
                <a:gd name="connsiteY11" fmla="*/ 1383760 h 6199731"/>
                <a:gd name="connsiteX12" fmla="*/ 4596120 w 5426208"/>
                <a:gd name="connsiteY12" fmla="*/ 925306 h 6199731"/>
                <a:gd name="connsiteX13" fmla="*/ 4049958 w 5426208"/>
                <a:gd name="connsiteY13" fmla="*/ 1199173 h 6199731"/>
                <a:gd name="connsiteX14" fmla="*/ 3488008 w 5426208"/>
                <a:gd name="connsiteY14" fmla="*/ 2315594 h 6199731"/>
                <a:gd name="connsiteX15" fmla="*/ 3287203 w 5426208"/>
                <a:gd name="connsiteY15" fmla="*/ 3409267 h 6199731"/>
                <a:gd name="connsiteX16" fmla="*/ 3292845 w 5426208"/>
                <a:gd name="connsiteY16" fmla="*/ 4093202 h 6199731"/>
                <a:gd name="connsiteX17" fmla="*/ 3192806 w 5426208"/>
                <a:gd name="connsiteY17" fmla="*/ 3842808 h 6199731"/>
                <a:gd name="connsiteX18" fmla="*/ 3006290 w 5426208"/>
                <a:gd name="connsiteY18" fmla="*/ 2973076 h 6199731"/>
                <a:gd name="connsiteX19" fmla="*/ 2437902 w 5426208"/>
                <a:gd name="connsiteY19" fmla="*/ 1628845 h 6199731"/>
                <a:gd name="connsiteX20" fmla="*/ 2086078 w 5426208"/>
                <a:gd name="connsiteY20" fmla="*/ 683692 h 6199731"/>
                <a:gd name="connsiteX21" fmla="*/ 1976061 w 5426208"/>
                <a:gd name="connsiteY21" fmla="*/ 237639 h 6199731"/>
                <a:gd name="connsiteX22" fmla="*/ 1853512 w 5426208"/>
                <a:gd name="connsiteY22" fmla="*/ 1969 h 6199731"/>
                <a:gd name="connsiteX23" fmla="*/ 1674403 w 5426208"/>
                <a:gd name="connsiteY23" fmla="*/ 360188 h 6199731"/>
                <a:gd name="connsiteX24" fmla="*/ 1504721 w 5426208"/>
                <a:gd name="connsiteY24" fmla="*/ 1415990 h 6199731"/>
                <a:gd name="connsiteX25" fmla="*/ 1919500 w 5426208"/>
                <a:gd name="connsiteY25" fmla="*/ 2745169 h 6199731"/>
                <a:gd name="connsiteX26" fmla="*/ 2511779 w 5426208"/>
                <a:gd name="connsiteY26" fmla="*/ 3912880 h 6199731"/>
                <a:gd name="connsiteX27" fmla="*/ 2507282 w 5426208"/>
                <a:gd name="connsiteY27" fmla="*/ 4079031 h 6199731"/>
                <a:gd name="connsiteX28" fmla="*/ 1259624 w 5426208"/>
                <a:gd name="connsiteY28" fmla="*/ 2566060 h 6199731"/>
                <a:gd name="connsiteX29" fmla="*/ 760003 w 5426208"/>
                <a:gd name="connsiteY29" fmla="*/ 2019305 h 6199731"/>
                <a:gd name="connsiteX30" fmla="*/ 213248 w 5426208"/>
                <a:gd name="connsiteY30" fmla="*/ 1510258 h 6199731"/>
                <a:gd name="connsiteX31" fmla="*/ 213248 w 5426208"/>
                <a:gd name="connsiteY31" fmla="*/ 1642233 h 6199731"/>
                <a:gd name="connsiteX32" fmla="*/ 694015 w 5426208"/>
                <a:gd name="connsiteY32" fmla="*/ 2980839 h 6199731"/>
                <a:gd name="connsiteX33" fmla="*/ 1253280 w 5426208"/>
                <a:gd name="connsiteY33" fmla="*/ 4010799 h 6199731"/>
                <a:gd name="connsiteX34" fmla="*/ 2015715 w 5426208"/>
                <a:gd name="connsiteY34" fmla="*/ 4652101 h 6199731"/>
                <a:gd name="connsiteX35" fmla="*/ 2771689 w 5426208"/>
                <a:gd name="connsiteY35" fmla="*/ 5012094 h 6199731"/>
                <a:gd name="connsiteX36" fmla="*/ 2258473 w 5426208"/>
                <a:gd name="connsiteY36" fmla="*/ 5048147 h 6199731"/>
                <a:gd name="connsiteX37" fmla="*/ 1485802 w 5426208"/>
                <a:gd name="connsiteY37" fmla="*/ 4878465 h 6199731"/>
                <a:gd name="connsiteX38" fmla="*/ 760003 w 5426208"/>
                <a:gd name="connsiteY38" fmla="*/ 4187470 h 6199731"/>
                <a:gd name="connsiteX39" fmla="*/ 260382 w 5426208"/>
                <a:gd name="connsiteY39" fmla="*/ 3291924 h 6199731"/>
                <a:gd name="connsiteX40" fmla="*/ 5859 w 5426208"/>
                <a:gd name="connsiteY40" fmla="*/ 2924278 h 6199731"/>
                <a:gd name="connsiteX41" fmla="*/ 109554 w 5426208"/>
                <a:gd name="connsiteY41" fmla="*/ 3518167 h 6199731"/>
                <a:gd name="connsiteX42" fmla="*/ 420638 w 5426208"/>
                <a:gd name="connsiteY42" fmla="*/ 4922761 h 6199731"/>
                <a:gd name="connsiteX43" fmla="*/ 967661 w 5426208"/>
                <a:gd name="connsiteY43" fmla="*/ 5506212 h 6199731"/>
                <a:gd name="connsiteX44" fmla="*/ 1523574 w 5426208"/>
                <a:gd name="connsiteY44" fmla="*/ 5761746 h 6199731"/>
                <a:gd name="connsiteX45" fmla="*/ 2369727 w 5426208"/>
                <a:gd name="connsiteY45" fmla="*/ 5813692 h 6199731"/>
                <a:gd name="connsiteX46" fmla="*/ 3483886 w 5426208"/>
                <a:gd name="connsiteY46" fmla="*/ 5540095 h 6199731"/>
                <a:gd name="connsiteX47" fmla="*/ 3500869 w 5426208"/>
                <a:gd name="connsiteY47" fmla="*/ 5718513 h 6199731"/>
                <a:gd name="connsiteX48" fmla="*/ 3506134 w 5426208"/>
                <a:gd name="connsiteY48" fmla="*/ 6199731 h 6199731"/>
                <a:gd name="connsiteX0" fmla="*/ 4469964 w 5426208"/>
                <a:gd name="connsiteY0" fmla="*/ 6067996 h 6199731"/>
                <a:gd name="connsiteX1" fmla="*/ 4282215 w 5426208"/>
                <a:gd name="connsiteY1" fmla="*/ 5520241 h 6199731"/>
                <a:gd name="connsiteX2" fmla="*/ 4330110 w 5426208"/>
                <a:gd name="connsiteY2" fmla="*/ 5252182 h 6199731"/>
                <a:gd name="connsiteX3" fmla="*/ 4631881 w 5426208"/>
                <a:gd name="connsiteY3" fmla="*/ 4847196 h 6199731"/>
                <a:gd name="connsiteX4" fmla="*/ 5058626 w 5426208"/>
                <a:gd name="connsiteY4" fmla="*/ 3800971 h 6199731"/>
                <a:gd name="connsiteX5" fmla="*/ 5416844 w 5426208"/>
                <a:gd name="connsiteY5" fmla="*/ 2735742 h 6199731"/>
                <a:gd name="connsiteX6" fmla="*/ 5253752 w 5426208"/>
                <a:gd name="connsiteY6" fmla="*/ 2747942 h 6199731"/>
                <a:gd name="connsiteX7" fmla="*/ 4553133 w 5426208"/>
                <a:gd name="connsiteY7" fmla="*/ 3267459 h 6199731"/>
                <a:gd name="connsiteX8" fmla="*/ 3980892 w 5426208"/>
                <a:gd name="connsiteY8" fmla="*/ 4210612 h 6199731"/>
                <a:gd name="connsiteX9" fmla="*/ 4002122 w 5426208"/>
                <a:gd name="connsiteY9" fmla="*/ 3520514 h 6199731"/>
                <a:gd name="connsiteX10" fmla="*/ 4261463 w 5426208"/>
                <a:gd name="connsiteY10" fmla="*/ 1983300 h 6199731"/>
                <a:gd name="connsiteX11" fmla="*/ 4416873 w 5426208"/>
                <a:gd name="connsiteY11" fmla="*/ 1383760 h 6199731"/>
                <a:gd name="connsiteX12" fmla="*/ 4596120 w 5426208"/>
                <a:gd name="connsiteY12" fmla="*/ 925306 h 6199731"/>
                <a:gd name="connsiteX13" fmla="*/ 4049958 w 5426208"/>
                <a:gd name="connsiteY13" fmla="*/ 1199173 h 6199731"/>
                <a:gd name="connsiteX14" fmla="*/ 3488008 w 5426208"/>
                <a:gd name="connsiteY14" fmla="*/ 2315594 h 6199731"/>
                <a:gd name="connsiteX15" fmla="*/ 3287203 w 5426208"/>
                <a:gd name="connsiteY15" fmla="*/ 3409267 h 6199731"/>
                <a:gd name="connsiteX16" fmla="*/ 3292845 w 5426208"/>
                <a:gd name="connsiteY16" fmla="*/ 4093202 h 6199731"/>
                <a:gd name="connsiteX17" fmla="*/ 3192806 w 5426208"/>
                <a:gd name="connsiteY17" fmla="*/ 3842808 h 6199731"/>
                <a:gd name="connsiteX18" fmla="*/ 3006290 w 5426208"/>
                <a:gd name="connsiteY18" fmla="*/ 2973076 h 6199731"/>
                <a:gd name="connsiteX19" fmla="*/ 2437902 w 5426208"/>
                <a:gd name="connsiteY19" fmla="*/ 1628845 h 6199731"/>
                <a:gd name="connsiteX20" fmla="*/ 2086078 w 5426208"/>
                <a:gd name="connsiteY20" fmla="*/ 683692 h 6199731"/>
                <a:gd name="connsiteX21" fmla="*/ 1976061 w 5426208"/>
                <a:gd name="connsiteY21" fmla="*/ 237639 h 6199731"/>
                <a:gd name="connsiteX22" fmla="*/ 1853512 w 5426208"/>
                <a:gd name="connsiteY22" fmla="*/ 1969 h 6199731"/>
                <a:gd name="connsiteX23" fmla="*/ 1674403 w 5426208"/>
                <a:gd name="connsiteY23" fmla="*/ 360188 h 6199731"/>
                <a:gd name="connsiteX24" fmla="*/ 1504721 w 5426208"/>
                <a:gd name="connsiteY24" fmla="*/ 1415990 h 6199731"/>
                <a:gd name="connsiteX25" fmla="*/ 1919500 w 5426208"/>
                <a:gd name="connsiteY25" fmla="*/ 2745169 h 6199731"/>
                <a:gd name="connsiteX26" fmla="*/ 2511779 w 5426208"/>
                <a:gd name="connsiteY26" fmla="*/ 3912880 h 6199731"/>
                <a:gd name="connsiteX27" fmla="*/ 2507282 w 5426208"/>
                <a:gd name="connsiteY27" fmla="*/ 4079031 h 6199731"/>
                <a:gd name="connsiteX28" fmla="*/ 1259624 w 5426208"/>
                <a:gd name="connsiteY28" fmla="*/ 2566060 h 6199731"/>
                <a:gd name="connsiteX29" fmla="*/ 760003 w 5426208"/>
                <a:gd name="connsiteY29" fmla="*/ 2019305 h 6199731"/>
                <a:gd name="connsiteX30" fmla="*/ 213248 w 5426208"/>
                <a:gd name="connsiteY30" fmla="*/ 1510258 h 6199731"/>
                <a:gd name="connsiteX31" fmla="*/ 213248 w 5426208"/>
                <a:gd name="connsiteY31" fmla="*/ 1642233 h 6199731"/>
                <a:gd name="connsiteX32" fmla="*/ 694015 w 5426208"/>
                <a:gd name="connsiteY32" fmla="*/ 2980839 h 6199731"/>
                <a:gd name="connsiteX33" fmla="*/ 1253280 w 5426208"/>
                <a:gd name="connsiteY33" fmla="*/ 4010799 h 6199731"/>
                <a:gd name="connsiteX34" fmla="*/ 2015715 w 5426208"/>
                <a:gd name="connsiteY34" fmla="*/ 4652101 h 6199731"/>
                <a:gd name="connsiteX35" fmla="*/ 2771689 w 5426208"/>
                <a:gd name="connsiteY35" fmla="*/ 5012094 h 6199731"/>
                <a:gd name="connsiteX36" fmla="*/ 2258473 w 5426208"/>
                <a:gd name="connsiteY36" fmla="*/ 5048147 h 6199731"/>
                <a:gd name="connsiteX37" fmla="*/ 1485802 w 5426208"/>
                <a:gd name="connsiteY37" fmla="*/ 4878465 h 6199731"/>
                <a:gd name="connsiteX38" fmla="*/ 760003 w 5426208"/>
                <a:gd name="connsiteY38" fmla="*/ 4187470 h 6199731"/>
                <a:gd name="connsiteX39" fmla="*/ 260382 w 5426208"/>
                <a:gd name="connsiteY39" fmla="*/ 3291924 h 6199731"/>
                <a:gd name="connsiteX40" fmla="*/ 5859 w 5426208"/>
                <a:gd name="connsiteY40" fmla="*/ 2924278 h 6199731"/>
                <a:gd name="connsiteX41" fmla="*/ 109554 w 5426208"/>
                <a:gd name="connsiteY41" fmla="*/ 3518167 h 6199731"/>
                <a:gd name="connsiteX42" fmla="*/ 420638 w 5426208"/>
                <a:gd name="connsiteY42" fmla="*/ 4922761 h 6199731"/>
                <a:gd name="connsiteX43" fmla="*/ 967661 w 5426208"/>
                <a:gd name="connsiteY43" fmla="*/ 5506212 h 6199731"/>
                <a:gd name="connsiteX44" fmla="*/ 1523574 w 5426208"/>
                <a:gd name="connsiteY44" fmla="*/ 5761746 h 6199731"/>
                <a:gd name="connsiteX45" fmla="*/ 2369727 w 5426208"/>
                <a:gd name="connsiteY45" fmla="*/ 5813692 h 6199731"/>
                <a:gd name="connsiteX46" fmla="*/ 3384948 w 5426208"/>
                <a:gd name="connsiteY46" fmla="*/ 5645372 h 6199731"/>
                <a:gd name="connsiteX47" fmla="*/ 3500869 w 5426208"/>
                <a:gd name="connsiteY47" fmla="*/ 5718513 h 6199731"/>
                <a:gd name="connsiteX48" fmla="*/ 3506134 w 5426208"/>
                <a:gd name="connsiteY48" fmla="*/ 6199731 h 6199731"/>
                <a:gd name="connsiteX0" fmla="*/ 4469964 w 5426208"/>
                <a:gd name="connsiteY0" fmla="*/ 6067996 h 6199731"/>
                <a:gd name="connsiteX1" fmla="*/ 4282215 w 5426208"/>
                <a:gd name="connsiteY1" fmla="*/ 5520241 h 6199731"/>
                <a:gd name="connsiteX2" fmla="*/ 4330110 w 5426208"/>
                <a:gd name="connsiteY2" fmla="*/ 5252182 h 6199731"/>
                <a:gd name="connsiteX3" fmla="*/ 4631881 w 5426208"/>
                <a:gd name="connsiteY3" fmla="*/ 4847196 h 6199731"/>
                <a:gd name="connsiteX4" fmla="*/ 5058626 w 5426208"/>
                <a:gd name="connsiteY4" fmla="*/ 3800971 h 6199731"/>
                <a:gd name="connsiteX5" fmla="*/ 5416844 w 5426208"/>
                <a:gd name="connsiteY5" fmla="*/ 2735742 h 6199731"/>
                <a:gd name="connsiteX6" fmla="*/ 5253752 w 5426208"/>
                <a:gd name="connsiteY6" fmla="*/ 2747942 h 6199731"/>
                <a:gd name="connsiteX7" fmla="*/ 4553133 w 5426208"/>
                <a:gd name="connsiteY7" fmla="*/ 3267459 h 6199731"/>
                <a:gd name="connsiteX8" fmla="*/ 3980892 w 5426208"/>
                <a:gd name="connsiteY8" fmla="*/ 4210612 h 6199731"/>
                <a:gd name="connsiteX9" fmla="*/ 4002122 w 5426208"/>
                <a:gd name="connsiteY9" fmla="*/ 3520514 h 6199731"/>
                <a:gd name="connsiteX10" fmla="*/ 4261463 w 5426208"/>
                <a:gd name="connsiteY10" fmla="*/ 1983300 h 6199731"/>
                <a:gd name="connsiteX11" fmla="*/ 4416873 w 5426208"/>
                <a:gd name="connsiteY11" fmla="*/ 1383760 h 6199731"/>
                <a:gd name="connsiteX12" fmla="*/ 4596120 w 5426208"/>
                <a:gd name="connsiteY12" fmla="*/ 925306 h 6199731"/>
                <a:gd name="connsiteX13" fmla="*/ 4049958 w 5426208"/>
                <a:gd name="connsiteY13" fmla="*/ 1199173 h 6199731"/>
                <a:gd name="connsiteX14" fmla="*/ 3488008 w 5426208"/>
                <a:gd name="connsiteY14" fmla="*/ 2315594 h 6199731"/>
                <a:gd name="connsiteX15" fmla="*/ 3287203 w 5426208"/>
                <a:gd name="connsiteY15" fmla="*/ 3409267 h 6199731"/>
                <a:gd name="connsiteX16" fmla="*/ 3292845 w 5426208"/>
                <a:gd name="connsiteY16" fmla="*/ 4093202 h 6199731"/>
                <a:gd name="connsiteX17" fmla="*/ 3192806 w 5426208"/>
                <a:gd name="connsiteY17" fmla="*/ 3842808 h 6199731"/>
                <a:gd name="connsiteX18" fmla="*/ 3006290 w 5426208"/>
                <a:gd name="connsiteY18" fmla="*/ 2973076 h 6199731"/>
                <a:gd name="connsiteX19" fmla="*/ 2437902 w 5426208"/>
                <a:gd name="connsiteY19" fmla="*/ 1628845 h 6199731"/>
                <a:gd name="connsiteX20" fmla="*/ 2086078 w 5426208"/>
                <a:gd name="connsiteY20" fmla="*/ 683692 h 6199731"/>
                <a:gd name="connsiteX21" fmla="*/ 1976061 w 5426208"/>
                <a:gd name="connsiteY21" fmla="*/ 237639 h 6199731"/>
                <a:gd name="connsiteX22" fmla="*/ 1853512 w 5426208"/>
                <a:gd name="connsiteY22" fmla="*/ 1969 h 6199731"/>
                <a:gd name="connsiteX23" fmla="*/ 1674403 w 5426208"/>
                <a:gd name="connsiteY23" fmla="*/ 360188 h 6199731"/>
                <a:gd name="connsiteX24" fmla="*/ 1504721 w 5426208"/>
                <a:gd name="connsiteY24" fmla="*/ 1415990 h 6199731"/>
                <a:gd name="connsiteX25" fmla="*/ 1919500 w 5426208"/>
                <a:gd name="connsiteY25" fmla="*/ 2745169 h 6199731"/>
                <a:gd name="connsiteX26" fmla="*/ 2511779 w 5426208"/>
                <a:gd name="connsiteY26" fmla="*/ 3912880 h 6199731"/>
                <a:gd name="connsiteX27" fmla="*/ 2507282 w 5426208"/>
                <a:gd name="connsiteY27" fmla="*/ 4079031 h 6199731"/>
                <a:gd name="connsiteX28" fmla="*/ 1259624 w 5426208"/>
                <a:gd name="connsiteY28" fmla="*/ 2566060 h 6199731"/>
                <a:gd name="connsiteX29" fmla="*/ 760003 w 5426208"/>
                <a:gd name="connsiteY29" fmla="*/ 2019305 h 6199731"/>
                <a:gd name="connsiteX30" fmla="*/ 213248 w 5426208"/>
                <a:gd name="connsiteY30" fmla="*/ 1510258 h 6199731"/>
                <a:gd name="connsiteX31" fmla="*/ 213248 w 5426208"/>
                <a:gd name="connsiteY31" fmla="*/ 1642233 h 6199731"/>
                <a:gd name="connsiteX32" fmla="*/ 694015 w 5426208"/>
                <a:gd name="connsiteY32" fmla="*/ 2980839 h 6199731"/>
                <a:gd name="connsiteX33" fmla="*/ 1253280 w 5426208"/>
                <a:gd name="connsiteY33" fmla="*/ 4010799 h 6199731"/>
                <a:gd name="connsiteX34" fmla="*/ 2015715 w 5426208"/>
                <a:gd name="connsiteY34" fmla="*/ 4652101 h 6199731"/>
                <a:gd name="connsiteX35" fmla="*/ 2771689 w 5426208"/>
                <a:gd name="connsiteY35" fmla="*/ 5012094 h 6199731"/>
                <a:gd name="connsiteX36" fmla="*/ 2258473 w 5426208"/>
                <a:gd name="connsiteY36" fmla="*/ 5048147 h 6199731"/>
                <a:gd name="connsiteX37" fmla="*/ 1485802 w 5426208"/>
                <a:gd name="connsiteY37" fmla="*/ 4878465 h 6199731"/>
                <a:gd name="connsiteX38" fmla="*/ 760003 w 5426208"/>
                <a:gd name="connsiteY38" fmla="*/ 4187470 h 6199731"/>
                <a:gd name="connsiteX39" fmla="*/ 260382 w 5426208"/>
                <a:gd name="connsiteY39" fmla="*/ 3291924 h 6199731"/>
                <a:gd name="connsiteX40" fmla="*/ 5859 w 5426208"/>
                <a:gd name="connsiteY40" fmla="*/ 2924278 h 6199731"/>
                <a:gd name="connsiteX41" fmla="*/ 109554 w 5426208"/>
                <a:gd name="connsiteY41" fmla="*/ 3518167 h 6199731"/>
                <a:gd name="connsiteX42" fmla="*/ 420638 w 5426208"/>
                <a:gd name="connsiteY42" fmla="*/ 4922761 h 6199731"/>
                <a:gd name="connsiteX43" fmla="*/ 967661 w 5426208"/>
                <a:gd name="connsiteY43" fmla="*/ 5506212 h 6199731"/>
                <a:gd name="connsiteX44" fmla="*/ 1523574 w 5426208"/>
                <a:gd name="connsiteY44" fmla="*/ 5761746 h 6199731"/>
                <a:gd name="connsiteX45" fmla="*/ 2369727 w 5426208"/>
                <a:gd name="connsiteY45" fmla="*/ 5813692 h 6199731"/>
                <a:gd name="connsiteX46" fmla="*/ 3384948 w 5426208"/>
                <a:gd name="connsiteY46" fmla="*/ 5645372 h 6199731"/>
                <a:gd name="connsiteX47" fmla="*/ 3500869 w 5426208"/>
                <a:gd name="connsiteY47" fmla="*/ 5718513 h 6199731"/>
                <a:gd name="connsiteX48" fmla="*/ 3506134 w 5426208"/>
                <a:gd name="connsiteY48" fmla="*/ 6199731 h 6199731"/>
                <a:gd name="connsiteX0" fmla="*/ 4469964 w 5426208"/>
                <a:gd name="connsiteY0" fmla="*/ 6067996 h 6199731"/>
                <a:gd name="connsiteX1" fmla="*/ 4282215 w 5426208"/>
                <a:gd name="connsiteY1" fmla="*/ 5520241 h 6199731"/>
                <a:gd name="connsiteX2" fmla="*/ 4330110 w 5426208"/>
                <a:gd name="connsiteY2" fmla="*/ 5252182 h 6199731"/>
                <a:gd name="connsiteX3" fmla="*/ 4631881 w 5426208"/>
                <a:gd name="connsiteY3" fmla="*/ 4847196 h 6199731"/>
                <a:gd name="connsiteX4" fmla="*/ 5058626 w 5426208"/>
                <a:gd name="connsiteY4" fmla="*/ 3800971 h 6199731"/>
                <a:gd name="connsiteX5" fmla="*/ 5416844 w 5426208"/>
                <a:gd name="connsiteY5" fmla="*/ 2735742 h 6199731"/>
                <a:gd name="connsiteX6" fmla="*/ 5253752 w 5426208"/>
                <a:gd name="connsiteY6" fmla="*/ 2747942 h 6199731"/>
                <a:gd name="connsiteX7" fmla="*/ 4553133 w 5426208"/>
                <a:gd name="connsiteY7" fmla="*/ 3267459 h 6199731"/>
                <a:gd name="connsiteX8" fmla="*/ 3980892 w 5426208"/>
                <a:gd name="connsiteY8" fmla="*/ 4210612 h 6199731"/>
                <a:gd name="connsiteX9" fmla="*/ 4002122 w 5426208"/>
                <a:gd name="connsiteY9" fmla="*/ 3520514 h 6199731"/>
                <a:gd name="connsiteX10" fmla="*/ 4261463 w 5426208"/>
                <a:gd name="connsiteY10" fmla="*/ 1983300 h 6199731"/>
                <a:gd name="connsiteX11" fmla="*/ 4416873 w 5426208"/>
                <a:gd name="connsiteY11" fmla="*/ 1383760 h 6199731"/>
                <a:gd name="connsiteX12" fmla="*/ 4596120 w 5426208"/>
                <a:gd name="connsiteY12" fmla="*/ 925306 h 6199731"/>
                <a:gd name="connsiteX13" fmla="*/ 4049958 w 5426208"/>
                <a:gd name="connsiteY13" fmla="*/ 1199173 h 6199731"/>
                <a:gd name="connsiteX14" fmla="*/ 3488008 w 5426208"/>
                <a:gd name="connsiteY14" fmla="*/ 2315594 h 6199731"/>
                <a:gd name="connsiteX15" fmla="*/ 3287203 w 5426208"/>
                <a:gd name="connsiteY15" fmla="*/ 3409267 h 6199731"/>
                <a:gd name="connsiteX16" fmla="*/ 3292845 w 5426208"/>
                <a:gd name="connsiteY16" fmla="*/ 4093202 h 6199731"/>
                <a:gd name="connsiteX17" fmla="*/ 3192806 w 5426208"/>
                <a:gd name="connsiteY17" fmla="*/ 3842808 h 6199731"/>
                <a:gd name="connsiteX18" fmla="*/ 3006290 w 5426208"/>
                <a:gd name="connsiteY18" fmla="*/ 2973076 h 6199731"/>
                <a:gd name="connsiteX19" fmla="*/ 2437902 w 5426208"/>
                <a:gd name="connsiteY19" fmla="*/ 1628845 h 6199731"/>
                <a:gd name="connsiteX20" fmla="*/ 2086078 w 5426208"/>
                <a:gd name="connsiteY20" fmla="*/ 683692 h 6199731"/>
                <a:gd name="connsiteX21" fmla="*/ 1976061 w 5426208"/>
                <a:gd name="connsiteY21" fmla="*/ 237639 h 6199731"/>
                <a:gd name="connsiteX22" fmla="*/ 1853512 w 5426208"/>
                <a:gd name="connsiteY22" fmla="*/ 1969 h 6199731"/>
                <a:gd name="connsiteX23" fmla="*/ 1674403 w 5426208"/>
                <a:gd name="connsiteY23" fmla="*/ 360188 h 6199731"/>
                <a:gd name="connsiteX24" fmla="*/ 1504721 w 5426208"/>
                <a:gd name="connsiteY24" fmla="*/ 1415990 h 6199731"/>
                <a:gd name="connsiteX25" fmla="*/ 1919500 w 5426208"/>
                <a:gd name="connsiteY25" fmla="*/ 2745169 h 6199731"/>
                <a:gd name="connsiteX26" fmla="*/ 2511779 w 5426208"/>
                <a:gd name="connsiteY26" fmla="*/ 3912880 h 6199731"/>
                <a:gd name="connsiteX27" fmla="*/ 2507282 w 5426208"/>
                <a:gd name="connsiteY27" fmla="*/ 4079031 h 6199731"/>
                <a:gd name="connsiteX28" fmla="*/ 1259624 w 5426208"/>
                <a:gd name="connsiteY28" fmla="*/ 2566060 h 6199731"/>
                <a:gd name="connsiteX29" fmla="*/ 760003 w 5426208"/>
                <a:gd name="connsiteY29" fmla="*/ 2019305 h 6199731"/>
                <a:gd name="connsiteX30" fmla="*/ 213248 w 5426208"/>
                <a:gd name="connsiteY30" fmla="*/ 1510258 h 6199731"/>
                <a:gd name="connsiteX31" fmla="*/ 213248 w 5426208"/>
                <a:gd name="connsiteY31" fmla="*/ 1642233 h 6199731"/>
                <a:gd name="connsiteX32" fmla="*/ 694015 w 5426208"/>
                <a:gd name="connsiteY32" fmla="*/ 2980839 h 6199731"/>
                <a:gd name="connsiteX33" fmla="*/ 1253280 w 5426208"/>
                <a:gd name="connsiteY33" fmla="*/ 4010799 h 6199731"/>
                <a:gd name="connsiteX34" fmla="*/ 2015715 w 5426208"/>
                <a:gd name="connsiteY34" fmla="*/ 4652101 h 6199731"/>
                <a:gd name="connsiteX35" fmla="*/ 2771689 w 5426208"/>
                <a:gd name="connsiteY35" fmla="*/ 5012094 h 6199731"/>
                <a:gd name="connsiteX36" fmla="*/ 2258473 w 5426208"/>
                <a:gd name="connsiteY36" fmla="*/ 5048147 h 6199731"/>
                <a:gd name="connsiteX37" fmla="*/ 1485802 w 5426208"/>
                <a:gd name="connsiteY37" fmla="*/ 4878465 h 6199731"/>
                <a:gd name="connsiteX38" fmla="*/ 760003 w 5426208"/>
                <a:gd name="connsiteY38" fmla="*/ 4187470 h 6199731"/>
                <a:gd name="connsiteX39" fmla="*/ 260382 w 5426208"/>
                <a:gd name="connsiteY39" fmla="*/ 3291924 h 6199731"/>
                <a:gd name="connsiteX40" fmla="*/ 5859 w 5426208"/>
                <a:gd name="connsiteY40" fmla="*/ 2924278 h 6199731"/>
                <a:gd name="connsiteX41" fmla="*/ 109554 w 5426208"/>
                <a:gd name="connsiteY41" fmla="*/ 3518167 h 6199731"/>
                <a:gd name="connsiteX42" fmla="*/ 420638 w 5426208"/>
                <a:gd name="connsiteY42" fmla="*/ 4922761 h 6199731"/>
                <a:gd name="connsiteX43" fmla="*/ 967661 w 5426208"/>
                <a:gd name="connsiteY43" fmla="*/ 5506212 h 6199731"/>
                <a:gd name="connsiteX44" fmla="*/ 1523574 w 5426208"/>
                <a:gd name="connsiteY44" fmla="*/ 5761746 h 6199731"/>
                <a:gd name="connsiteX45" fmla="*/ 2471273 w 5426208"/>
                <a:gd name="connsiteY45" fmla="*/ 5841898 h 6199731"/>
                <a:gd name="connsiteX46" fmla="*/ 3384948 w 5426208"/>
                <a:gd name="connsiteY46" fmla="*/ 5645372 h 6199731"/>
                <a:gd name="connsiteX47" fmla="*/ 3500869 w 5426208"/>
                <a:gd name="connsiteY47" fmla="*/ 5718513 h 6199731"/>
                <a:gd name="connsiteX48" fmla="*/ 3506134 w 5426208"/>
                <a:gd name="connsiteY48" fmla="*/ 6199731 h 6199731"/>
                <a:gd name="connsiteX0" fmla="*/ 4469964 w 5426208"/>
                <a:gd name="connsiteY0" fmla="*/ 6067996 h 6199731"/>
                <a:gd name="connsiteX1" fmla="*/ 4282215 w 5426208"/>
                <a:gd name="connsiteY1" fmla="*/ 5520241 h 6199731"/>
                <a:gd name="connsiteX2" fmla="*/ 4330110 w 5426208"/>
                <a:gd name="connsiteY2" fmla="*/ 5252182 h 6199731"/>
                <a:gd name="connsiteX3" fmla="*/ 4631881 w 5426208"/>
                <a:gd name="connsiteY3" fmla="*/ 4847196 h 6199731"/>
                <a:gd name="connsiteX4" fmla="*/ 5058626 w 5426208"/>
                <a:gd name="connsiteY4" fmla="*/ 3800971 h 6199731"/>
                <a:gd name="connsiteX5" fmla="*/ 5416844 w 5426208"/>
                <a:gd name="connsiteY5" fmla="*/ 2735742 h 6199731"/>
                <a:gd name="connsiteX6" fmla="*/ 5253752 w 5426208"/>
                <a:gd name="connsiteY6" fmla="*/ 2747942 h 6199731"/>
                <a:gd name="connsiteX7" fmla="*/ 4553133 w 5426208"/>
                <a:gd name="connsiteY7" fmla="*/ 3267459 h 6199731"/>
                <a:gd name="connsiteX8" fmla="*/ 3980892 w 5426208"/>
                <a:gd name="connsiteY8" fmla="*/ 4210612 h 6199731"/>
                <a:gd name="connsiteX9" fmla="*/ 4002122 w 5426208"/>
                <a:gd name="connsiteY9" fmla="*/ 3520514 h 6199731"/>
                <a:gd name="connsiteX10" fmla="*/ 4261463 w 5426208"/>
                <a:gd name="connsiteY10" fmla="*/ 1983300 h 6199731"/>
                <a:gd name="connsiteX11" fmla="*/ 4416873 w 5426208"/>
                <a:gd name="connsiteY11" fmla="*/ 1383760 h 6199731"/>
                <a:gd name="connsiteX12" fmla="*/ 4596120 w 5426208"/>
                <a:gd name="connsiteY12" fmla="*/ 925306 h 6199731"/>
                <a:gd name="connsiteX13" fmla="*/ 4049958 w 5426208"/>
                <a:gd name="connsiteY13" fmla="*/ 1199173 h 6199731"/>
                <a:gd name="connsiteX14" fmla="*/ 3488008 w 5426208"/>
                <a:gd name="connsiteY14" fmla="*/ 2315594 h 6199731"/>
                <a:gd name="connsiteX15" fmla="*/ 3287203 w 5426208"/>
                <a:gd name="connsiteY15" fmla="*/ 3409267 h 6199731"/>
                <a:gd name="connsiteX16" fmla="*/ 3292845 w 5426208"/>
                <a:gd name="connsiteY16" fmla="*/ 4093202 h 6199731"/>
                <a:gd name="connsiteX17" fmla="*/ 3192806 w 5426208"/>
                <a:gd name="connsiteY17" fmla="*/ 3842808 h 6199731"/>
                <a:gd name="connsiteX18" fmla="*/ 3006290 w 5426208"/>
                <a:gd name="connsiteY18" fmla="*/ 2973076 h 6199731"/>
                <a:gd name="connsiteX19" fmla="*/ 2437902 w 5426208"/>
                <a:gd name="connsiteY19" fmla="*/ 1628845 h 6199731"/>
                <a:gd name="connsiteX20" fmla="*/ 2086078 w 5426208"/>
                <a:gd name="connsiteY20" fmla="*/ 683692 h 6199731"/>
                <a:gd name="connsiteX21" fmla="*/ 1976061 w 5426208"/>
                <a:gd name="connsiteY21" fmla="*/ 237639 h 6199731"/>
                <a:gd name="connsiteX22" fmla="*/ 1853512 w 5426208"/>
                <a:gd name="connsiteY22" fmla="*/ 1969 h 6199731"/>
                <a:gd name="connsiteX23" fmla="*/ 1674403 w 5426208"/>
                <a:gd name="connsiteY23" fmla="*/ 360188 h 6199731"/>
                <a:gd name="connsiteX24" fmla="*/ 1504721 w 5426208"/>
                <a:gd name="connsiteY24" fmla="*/ 1415990 h 6199731"/>
                <a:gd name="connsiteX25" fmla="*/ 1919500 w 5426208"/>
                <a:gd name="connsiteY25" fmla="*/ 2745169 h 6199731"/>
                <a:gd name="connsiteX26" fmla="*/ 2511779 w 5426208"/>
                <a:gd name="connsiteY26" fmla="*/ 3912880 h 6199731"/>
                <a:gd name="connsiteX27" fmla="*/ 2507282 w 5426208"/>
                <a:gd name="connsiteY27" fmla="*/ 4079031 h 6199731"/>
                <a:gd name="connsiteX28" fmla="*/ 1259624 w 5426208"/>
                <a:gd name="connsiteY28" fmla="*/ 2566060 h 6199731"/>
                <a:gd name="connsiteX29" fmla="*/ 760003 w 5426208"/>
                <a:gd name="connsiteY29" fmla="*/ 2019305 h 6199731"/>
                <a:gd name="connsiteX30" fmla="*/ 213248 w 5426208"/>
                <a:gd name="connsiteY30" fmla="*/ 1510258 h 6199731"/>
                <a:gd name="connsiteX31" fmla="*/ 213248 w 5426208"/>
                <a:gd name="connsiteY31" fmla="*/ 1642233 h 6199731"/>
                <a:gd name="connsiteX32" fmla="*/ 694015 w 5426208"/>
                <a:gd name="connsiteY32" fmla="*/ 2980839 h 6199731"/>
                <a:gd name="connsiteX33" fmla="*/ 1253280 w 5426208"/>
                <a:gd name="connsiteY33" fmla="*/ 4010799 h 6199731"/>
                <a:gd name="connsiteX34" fmla="*/ 2015715 w 5426208"/>
                <a:gd name="connsiteY34" fmla="*/ 4652101 h 6199731"/>
                <a:gd name="connsiteX35" fmla="*/ 2631307 w 5426208"/>
                <a:gd name="connsiteY35" fmla="*/ 4974554 h 6199731"/>
                <a:gd name="connsiteX36" fmla="*/ 2258473 w 5426208"/>
                <a:gd name="connsiteY36" fmla="*/ 5048147 h 6199731"/>
                <a:gd name="connsiteX37" fmla="*/ 1485802 w 5426208"/>
                <a:gd name="connsiteY37" fmla="*/ 4878465 h 6199731"/>
                <a:gd name="connsiteX38" fmla="*/ 760003 w 5426208"/>
                <a:gd name="connsiteY38" fmla="*/ 4187470 h 6199731"/>
                <a:gd name="connsiteX39" fmla="*/ 260382 w 5426208"/>
                <a:gd name="connsiteY39" fmla="*/ 3291924 h 6199731"/>
                <a:gd name="connsiteX40" fmla="*/ 5859 w 5426208"/>
                <a:gd name="connsiteY40" fmla="*/ 2924278 h 6199731"/>
                <a:gd name="connsiteX41" fmla="*/ 109554 w 5426208"/>
                <a:gd name="connsiteY41" fmla="*/ 3518167 h 6199731"/>
                <a:gd name="connsiteX42" fmla="*/ 420638 w 5426208"/>
                <a:gd name="connsiteY42" fmla="*/ 4922761 h 6199731"/>
                <a:gd name="connsiteX43" fmla="*/ 967661 w 5426208"/>
                <a:gd name="connsiteY43" fmla="*/ 5506212 h 6199731"/>
                <a:gd name="connsiteX44" fmla="*/ 1523574 w 5426208"/>
                <a:gd name="connsiteY44" fmla="*/ 5761746 h 6199731"/>
                <a:gd name="connsiteX45" fmla="*/ 2471273 w 5426208"/>
                <a:gd name="connsiteY45" fmla="*/ 5841898 h 6199731"/>
                <a:gd name="connsiteX46" fmla="*/ 3384948 w 5426208"/>
                <a:gd name="connsiteY46" fmla="*/ 5645372 h 6199731"/>
                <a:gd name="connsiteX47" fmla="*/ 3500869 w 5426208"/>
                <a:gd name="connsiteY47" fmla="*/ 5718513 h 6199731"/>
                <a:gd name="connsiteX48" fmla="*/ 3506134 w 5426208"/>
                <a:gd name="connsiteY48" fmla="*/ 6199731 h 6199731"/>
                <a:gd name="connsiteX0" fmla="*/ 4469964 w 5426208"/>
                <a:gd name="connsiteY0" fmla="*/ 6067996 h 6199731"/>
                <a:gd name="connsiteX1" fmla="*/ 4282215 w 5426208"/>
                <a:gd name="connsiteY1" fmla="*/ 5520241 h 6199731"/>
                <a:gd name="connsiteX2" fmla="*/ 4330110 w 5426208"/>
                <a:gd name="connsiteY2" fmla="*/ 5252182 h 6199731"/>
                <a:gd name="connsiteX3" fmla="*/ 4631881 w 5426208"/>
                <a:gd name="connsiteY3" fmla="*/ 4847196 h 6199731"/>
                <a:gd name="connsiteX4" fmla="*/ 5058626 w 5426208"/>
                <a:gd name="connsiteY4" fmla="*/ 3800971 h 6199731"/>
                <a:gd name="connsiteX5" fmla="*/ 5416844 w 5426208"/>
                <a:gd name="connsiteY5" fmla="*/ 2735742 h 6199731"/>
                <a:gd name="connsiteX6" fmla="*/ 5253752 w 5426208"/>
                <a:gd name="connsiteY6" fmla="*/ 2747942 h 6199731"/>
                <a:gd name="connsiteX7" fmla="*/ 4553133 w 5426208"/>
                <a:gd name="connsiteY7" fmla="*/ 3267459 h 6199731"/>
                <a:gd name="connsiteX8" fmla="*/ 3980892 w 5426208"/>
                <a:gd name="connsiteY8" fmla="*/ 4210612 h 6199731"/>
                <a:gd name="connsiteX9" fmla="*/ 4002122 w 5426208"/>
                <a:gd name="connsiteY9" fmla="*/ 3520514 h 6199731"/>
                <a:gd name="connsiteX10" fmla="*/ 4261463 w 5426208"/>
                <a:gd name="connsiteY10" fmla="*/ 1983300 h 6199731"/>
                <a:gd name="connsiteX11" fmla="*/ 4416873 w 5426208"/>
                <a:gd name="connsiteY11" fmla="*/ 1383760 h 6199731"/>
                <a:gd name="connsiteX12" fmla="*/ 4596120 w 5426208"/>
                <a:gd name="connsiteY12" fmla="*/ 925306 h 6199731"/>
                <a:gd name="connsiteX13" fmla="*/ 4049958 w 5426208"/>
                <a:gd name="connsiteY13" fmla="*/ 1199173 h 6199731"/>
                <a:gd name="connsiteX14" fmla="*/ 3488008 w 5426208"/>
                <a:gd name="connsiteY14" fmla="*/ 2315594 h 6199731"/>
                <a:gd name="connsiteX15" fmla="*/ 3287203 w 5426208"/>
                <a:gd name="connsiteY15" fmla="*/ 3409267 h 6199731"/>
                <a:gd name="connsiteX16" fmla="*/ 3292845 w 5426208"/>
                <a:gd name="connsiteY16" fmla="*/ 4093202 h 6199731"/>
                <a:gd name="connsiteX17" fmla="*/ 3192806 w 5426208"/>
                <a:gd name="connsiteY17" fmla="*/ 3842808 h 6199731"/>
                <a:gd name="connsiteX18" fmla="*/ 3006290 w 5426208"/>
                <a:gd name="connsiteY18" fmla="*/ 2973076 h 6199731"/>
                <a:gd name="connsiteX19" fmla="*/ 2437902 w 5426208"/>
                <a:gd name="connsiteY19" fmla="*/ 1628845 h 6199731"/>
                <a:gd name="connsiteX20" fmla="*/ 2086078 w 5426208"/>
                <a:gd name="connsiteY20" fmla="*/ 683692 h 6199731"/>
                <a:gd name="connsiteX21" fmla="*/ 1976061 w 5426208"/>
                <a:gd name="connsiteY21" fmla="*/ 237639 h 6199731"/>
                <a:gd name="connsiteX22" fmla="*/ 1853512 w 5426208"/>
                <a:gd name="connsiteY22" fmla="*/ 1969 h 6199731"/>
                <a:gd name="connsiteX23" fmla="*/ 1674403 w 5426208"/>
                <a:gd name="connsiteY23" fmla="*/ 360188 h 6199731"/>
                <a:gd name="connsiteX24" fmla="*/ 1504721 w 5426208"/>
                <a:gd name="connsiteY24" fmla="*/ 1415990 h 6199731"/>
                <a:gd name="connsiteX25" fmla="*/ 1919500 w 5426208"/>
                <a:gd name="connsiteY25" fmla="*/ 2745169 h 6199731"/>
                <a:gd name="connsiteX26" fmla="*/ 2511779 w 5426208"/>
                <a:gd name="connsiteY26" fmla="*/ 3912880 h 6199731"/>
                <a:gd name="connsiteX27" fmla="*/ 2507282 w 5426208"/>
                <a:gd name="connsiteY27" fmla="*/ 4079031 h 6199731"/>
                <a:gd name="connsiteX28" fmla="*/ 1259624 w 5426208"/>
                <a:gd name="connsiteY28" fmla="*/ 2566060 h 6199731"/>
                <a:gd name="connsiteX29" fmla="*/ 760003 w 5426208"/>
                <a:gd name="connsiteY29" fmla="*/ 2019305 h 6199731"/>
                <a:gd name="connsiteX30" fmla="*/ 213248 w 5426208"/>
                <a:gd name="connsiteY30" fmla="*/ 1510258 h 6199731"/>
                <a:gd name="connsiteX31" fmla="*/ 213248 w 5426208"/>
                <a:gd name="connsiteY31" fmla="*/ 1642233 h 6199731"/>
                <a:gd name="connsiteX32" fmla="*/ 694015 w 5426208"/>
                <a:gd name="connsiteY32" fmla="*/ 2980839 h 6199731"/>
                <a:gd name="connsiteX33" fmla="*/ 1253280 w 5426208"/>
                <a:gd name="connsiteY33" fmla="*/ 4010799 h 6199731"/>
                <a:gd name="connsiteX34" fmla="*/ 2015715 w 5426208"/>
                <a:gd name="connsiteY34" fmla="*/ 4652101 h 6199731"/>
                <a:gd name="connsiteX35" fmla="*/ 2631307 w 5426208"/>
                <a:gd name="connsiteY35" fmla="*/ 4974554 h 6199731"/>
                <a:gd name="connsiteX36" fmla="*/ 2258473 w 5426208"/>
                <a:gd name="connsiteY36" fmla="*/ 5048147 h 6199731"/>
                <a:gd name="connsiteX37" fmla="*/ 1485802 w 5426208"/>
                <a:gd name="connsiteY37" fmla="*/ 4878465 h 6199731"/>
                <a:gd name="connsiteX38" fmla="*/ 760003 w 5426208"/>
                <a:gd name="connsiteY38" fmla="*/ 4187470 h 6199731"/>
                <a:gd name="connsiteX39" fmla="*/ 260382 w 5426208"/>
                <a:gd name="connsiteY39" fmla="*/ 3291924 h 6199731"/>
                <a:gd name="connsiteX40" fmla="*/ 5859 w 5426208"/>
                <a:gd name="connsiteY40" fmla="*/ 2924278 h 6199731"/>
                <a:gd name="connsiteX41" fmla="*/ 109554 w 5426208"/>
                <a:gd name="connsiteY41" fmla="*/ 3518167 h 6199731"/>
                <a:gd name="connsiteX42" fmla="*/ 420638 w 5426208"/>
                <a:gd name="connsiteY42" fmla="*/ 4922761 h 6199731"/>
                <a:gd name="connsiteX43" fmla="*/ 967661 w 5426208"/>
                <a:gd name="connsiteY43" fmla="*/ 5506212 h 6199731"/>
                <a:gd name="connsiteX44" fmla="*/ 1523574 w 5426208"/>
                <a:gd name="connsiteY44" fmla="*/ 5761746 h 6199731"/>
                <a:gd name="connsiteX45" fmla="*/ 2471273 w 5426208"/>
                <a:gd name="connsiteY45" fmla="*/ 5841898 h 6199731"/>
                <a:gd name="connsiteX46" fmla="*/ 3384948 w 5426208"/>
                <a:gd name="connsiteY46" fmla="*/ 5645372 h 6199731"/>
                <a:gd name="connsiteX47" fmla="*/ 3500869 w 5426208"/>
                <a:gd name="connsiteY47" fmla="*/ 5718513 h 6199731"/>
                <a:gd name="connsiteX48" fmla="*/ 3506134 w 5426208"/>
                <a:gd name="connsiteY48" fmla="*/ 6199731 h 6199731"/>
                <a:gd name="connsiteX0" fmla="*/ 4469964 w 5426208"/>
                <a:gd name="connsiteY0" fmla="*/ 6067996 h 6199731"/>
                <a:gd name="connsiteX1" fmla="*/ 4282215 w 5426208"/>
                <a:gd name="connsiteY1" fmla="*/ 5520241 h 6199731"/>
                <a:gd name="connsiteX2" fmla="*/ 4330110 w 5426208"/>
                <a:gd name="connsiteY2" fmla="*/ 5252182 h 6199731"/>
                <a:gd name="connsiteX3" fmla="*/ 4631881 w 5426208"/>
                <a:gd name="connsiteY3" fmla="*/ 4847196 h 6199731"/>
                <a:gd name="connsiteX4" fmla="*/ 5058626 w 5426208"/>
                <a:gd name="connsiteY4" fmla="*/ 3800971 h 6199731"/>
                <a:gd name="connsiteX5" fmla="*/ 5416844 w 5426208"/>
                <a:gd name="connsiteY5" fmla="*/ 2735742 h 6199731"/>
                <a:gd name="connsiteX6" fmla="*/ 5253752 w 5426208"/>
                <a:gd name="connsiteY6" fmla="*/ 2747942 h 6199731"/>
                <a:gd name="connsiteX7" fmla="*/ 4553133 w 5426208"/>
                <a:gd name="connsiteY7" fmla="*/ 3267459 h 6199731"/>
                <a:gd name="connsiteX8" fmla="*/ 3980892 w 5426208"/>
                <a:gd name="connsiteY8" fmla="*/ 4210612 h 6199731"/>
                <a:gd name="connsiteX9" fmla="*/ 4002122 w 5426208"/>
                <a:gd name="connsiteY9" fmla="*/ 3520514 h 6199731"/>
                <a:gd name="connsiteX10" fmla="*/ 4261463 w 5426208"/>
                <a:gd name="connsiteY10" fmla="*/ 1983300 h 6199731"/>
                <a:gd name="connsiteX11" fmla="*/ 4416873 w 5426208"/>
                <a:gd name="connsiteY11" fmla="*/ 1383760 h 6199731"/>
                <a:gd name="connsiteX12" fmla="*/ 4596120 w 5426208"/>
                <a:gd name="connsiteY12" fmla="*/ 925306 h 6199731"/>
                <a:gd name="connsiteX13" fmla="*/ 4049958 w 5426208"/>
                <a:gd name="connsiteY13" fmla="*/ 1199173 h 6199731"/>
                <a:gd name="connsiteX14" fmla="*/ 3488008 w 5426208"/>
                <a:gd name="connsiteY14" fmla="*/ 2315594 h 6199731"/>
                <a:gd name="connsiteX15" fmla="*/ 3287203 w 5426208"/>
                <a:gd name="connsiteY15" fmla="*/ 3409267 h 6199731"/>
                <a:gd name="connsiteX16" fmla="*/ 3292845 w 5426208"/>
                <a:gd name="connsiteY16" fmla="*/ 4093202 h 6199731"/>
                <a:gd name="connsiteX17" fmla="*/ 3192806 w 5426208"/>
                <a:gd name="connsiteY17" fmla="*/ 3842808 h 6199731"/>
                <a:gd name="connsiteX18" fmla="*/ 3006290 w 5426208"/>
                <a:gd name="connsiteY18" fmla="*/ 2973076 h 6199731"/>
                <a:gd name="connsiteX19" fmla="*/ 2437902 w 5426208"/>
                <a:gd name="connsiteY19" fmla="*/ 1628845 h 6199731"/>
                <a:gd name="connsiteX20" fmla="*/ 2086078 w 5426208"/>
                <a:gd name="connsiteY20" fmla="*/ 683692 h 6199731"/>
                <a:gd name="connsiteX21" fmla="*/ 1976061 w 5426208"/>
                <a:gd name="connsiteY21" fmla="*/ 237639 h 6199731"/>
                <a:gd name="connsiteX22" fmla="*/ 1853512 w 5426208"/>
                <a:gd name="connsiteY22" fmla="*/ 1969 h 6199731"/>
                <a:gd name="connsiteX23" fmla="*/ 1674403 w 5426208"/>
                <a:gd name="connsiteY23" fmla="*/ 360188 h 6199731"/>
                <a:gd name="connsiteX24" fmla="*/ 1504721 w 5426208"/>
                <a:gd name="connsiteY24" fmla="*/ 1415990 h 6199731"/>
                <a:gd name="connsiteX25" fmla="*/ 1919500 w 5426208"/>
                <a:gd name="connsiteY25" fmla="*/ 2745169 h 6199731"/>
                <a:gd name="connsiteX26" fmla="*/ 2511779 w 5426208"/>
                <a:gd name="connsiteY26" fmla="*/ 3912880 h 6199731"/>
                <a:gd name="connsiteX27" fmla="*/ 2507282 w 5426208"/>
                <a:gd name="connsiteY27" fmla="*/ 4079031 h 6199731"/>
                <a:gd name="connsiteX28" fmla="*/ 1259624 w 5426208"/>
                <a:gd name="connsiteY28" fmla="*/ 2566060 h 6199731"/>
                <a:gd name="connsiteX29" fmla="*/ 760003 w 5426208"/>
                <a:gd name="connsiteY29" fmla="*/ 2019305 h 6199731"/>
                <a:gd name="connsiteX30" fmla="*/ 213248 w 5426208"/>
                <a:gd name="connsiteY30" fmla="*/ 1510258 h 6199731"/>
                <a:gd name="connsiteX31" fmla="*/ 213248 w 5426208"/>
                <a:gd name="connsiteY31" fmla="*/ 1642233 h 6199731"/>
                <a:gd name="connsiteX32" fmla="*/ 694015 w 5426208"/>
                <a:gd name="connsiteY32" fmla="*/ 2980839 h 6199731"/>
                <a:gd name="connsiteX33" fmla="*/ 1253280 w 5426208"/>
                <a:gd name="connsiteY33" fmla="*/ 4010799 h 6199731"/>
                <a:gd name="connsiteX34" fmla="*/ 2015715 w 5426208"/>
                <a:gd name="connsiteY34" fmla="*/ 4652101 h 6199731"/>
                <a:gd name="connsiteX35" fmla="*/ 2631307 w 5426208"/>
                <a:gd name="connsiteY35" fmla="*/ 4974554 h 6199731"/>
                <a:gd name="connsiteX36" fmla="*/ 2175214 w 5426208"/>
                <a:gd name="connsiteY36" fmla="*/ 5005357 h 6199731"/>
                <a:gd name="connsiteX37" fmla="*/ 1485802 w 5426208"/>
                <a:gd name="connsiteY37" fmla="*/ 4878465 h 6199731"/>
                <a:gd name="connsiteX38" fmla="*/ 760003 w 5426208"/>
                <a:gd name="connsiteY38" fmla="*/ 4187470 h 6199731"/>
                <a:gd name="connsiteX39" fmla="*/ 260382 w 5426208"/>
                <a:gd name="connsiteY39" fmla="*/ 3291924 h 6199731"/>
                <a:gd name="connsiteX40" fmla="*/ 5859 w 5426208"/>
                <a:gd name="connsiteY40" fmla="*/ 2924278 h 6199731"/>
                <a:gd name="connsiteX41" fmla="*/ 109554 w 5426208"/>
                <a:gd name="connsiteY41" fmla="*/ 3518167 h 6199731"/>
                <a:gd name="connsiteX42" fmla="*/ 420638 w 5426208"/>
                <a:gd name="connsiteY42" fmla="*/ 4922761 h 6199731"/>
                <a:gd name="connsiteX43" fmla="*/ 967661 w 5426208"/>
                <a:gd name="connsiteY43" fmla="*/ 5506212 h 6199731"/>
                <a:gd name="connsiteX44" fmla="*/ 1523574 w 5426208"/>
                <a:gd name="connsiteY44" fmla="*/ 5761746 h 6199731"/>
                <a:gd name="connsiteX45" fmla="*/ 2471273 w 5426208"/>
                <a:gd name="connsiteY45" fmla="*/ 5841898 h 6199731"/>
                <a:gd name="connsiteX46" fmla="*/ 3384948 w 5426208"/>
                <a:gd name="connsiteY46" fmla="*/ 5645372 h 6199731"/>
                <a:gd name="connsiteX47" fmla="*/ 3500869 w 5426208"/>
                <a:gd name="connsiteY47" fmla="*/ 5718513 h 6199731"/>
                <a:gd name="connsiteX48" fmla="*/ 3506134 w 5426208"/>
                <a:gd name="connsiteY48" fmla="*/ 6199731 h 6199731"/>
                <a:gd name="connsiteX0" fmla="*/ 4469964 w 5426208"/>
                <a:gd name="connsiteY0" fmla="*/ 6067996 h 6199731"/>
                <a:gd name="connsiteX1" fmla="*/ 4282215 w 5426208"/>
                <a:gd name="connsiteY1" fmla="*/ 5520241 h 6199731"/>
                <a:gd name="connsiteX2" fmla="*/ 4330110 w 5426208"/>
                <a:gd name="connsiteY2" fmla="*/ 5252182 h 6199731"/>
                <a:gd name="connsiteX3" fmla="*/ 4631881 w 5426208"/>
                <a:gd name="connsiteY3" fmla="*/ 4847196 h 6199731"/>
                <a:gd name="connsiteX4" fmla="*/ 5058626 w 5426208"/>
                <a:gd name="connsiteY4" fmla="*/ 3800971 h 6199731"/>
                <a:gd name="connsiteX5" fmla="*/ 5416844 w 5426208"/>
                <a:gd name="connsiteY5" fmla="*/ 2735742 h 6199731"/>
                <a:gd name="connsiteX6" fmla="*/ 5253752 w 5426208"/>
                <a:gd name="connsiteY6" fmla="*/ 2747942 h 6199731"/>
                <a:gd name="connsiteX7" fmla="*/ 4553133 w 5426208"/>
                <a:gd name="connsiteY7" fmla="*/ 3267459 h 6199731"/>
                <a:gd name="connsiteX8" fmla="*/ 3980892 w 5426208"/>
                <a:gd name="connsiteY8" fmla="*/ 4210612 h 6199731"/>
                <a:gd name="connsiteX9" fmla="*/ 4002122 w 5426208"/>
                <a:gd name="connsiteY9" fmla="*/ 3520514 h 6199731"/>
                <a:gd name="connsiteX10" fmla="*/ 4261463 w 5426208"/>
                <a:gd name="connsiteY10" fmla="*/ 1983300 h 6199731"/>
                <a:gd name="connsiteX11" fmla="*/ 4416873 w 5426208"/>
                <a:gd name="connsiteY11" fmla="*/ 1383760 h 6199731"/>
                <a:gd name="connsiteX12" fmla="*/ 4596120 w 5426208"/>
                <a:gd name="connsiteY12" fmla="*/ 925306 h 6199731"/>
                <a:gd name="connsiteX13" fmla="*/ 4049958 w 5426208"/>
                <a:gd name="connsiteY13" fmla="*/ 1199173 h 6199731"/>
                <a:gd name="connsiteX14" fmla="*/ 3488008 w 5426208"/>
                <a:gd name="connsiteY14" fmla="*/ 2315594 h 6199731"/>
                <a:gd name="connsiteX15" fmla="*/ 3287203 w 5426208"/>
                <a:gd name="connsiteY15" fmla="*/ 3409267 h 6199731"/>
                <a:gd name="connsiteX16" fmla="*/ 3292845 w 5426208"/>
                <a:gd name="connsiteY16" fmla="*/ 4093202 h 6199731"/>
                <a:gd name="connsiteX17" fmla="*/ 3192806 w 5426208"/>
                <a:gd name="connsiteY17" fmla="*/ 3842808 h 6199731"/>
                <a:gd name="connsiteX18" fmla="*/ 3006290 w 5426208"/>
                <a:gd name="connsiteY18" fmla="*/ 2973076 h 6199731"/>
                <a:gd name="connsiteX19" fmla="*/ 2437902 w 5426208"/>
                <a:gd name="connsiteY19" fmla="*/ 1628845 h 6199731"/>
                <a:gd name="connsiteX20" fmla="*/ 2086078 w 5426208"/>
                <a:gd name="connsiteY20" fmla="*/ 683692 h 6199731"/>
                <a:gd name="connsiteX21" fmla="*/ 1976061 w 5426208"/>
                <a:gd name="connsiteY21" fmla="*/ 237639 h 6199731"/>
                <a:gd name="connsiteX22" fmla="*/ 1853512 w 5426208"/>
                <a:gd name="connsiteY22" fmla="*/ 1969 h 6199731"/>
                <a:gd name="connsiteX23" fmla="*/ 1674403 w 5426208"/>
                <a:gd name="connsiteY23" fmla="*/ 360188 h 6199731"/>
                <a:gd name="connsiteX24" fmla="*/ 1504721 w 5426208"/>
                <a:gd name="connsiteY24" fmla="*/ 1415990 h 6199731"/>
                <a:gd name="connsiteX25" fmla="*/ 1919500 w 5426208"/>
                <a:gd name="connsiteY25" fmla="*/ 2745169 h 6199731"/>
                <a:gd name="connsiteX26" fmla="*/ 2511779 w 5426208"/>
                <a:gd name="connsiteY26" fmla="*/ 3912880 h 6199731"/>
                <a:gd name="connsiteX27" fmla="*/ 2507282 w 5426208"/>
                <a:gd name="connsiteY27" fmla="*/ 4079031 h 6199731"/>
                <a:gd name="connsiteX28" fmla="*/ 1259624 w 5426208"/>
                <a:gd name="connsiteY28" fmla="*/ 2566060 h 6199731"/>
                <a:gd name="connsiteX29" fmla="*/ 760003 w 5426208"/>
                <a:gd name="connsiteY29" fmla="*/ 2019305 h 6199731"/>
                <a:gd name="connsiteX30" fmla="*/ 213248 w 5426208"/>
                <a:gd name="connsiteY30" fmla="*/ 1510258 h 6199731"/>
                <a:gd name="connsiteX31" fmla="*/ 213248 w 5426208"/>
                <a:gd name="connsiteY31" fmla="*/ 1642233 h 6199731"/>
                <a:gd name="connsiteX32" fmla="*/ 694015 w 5426208"/>
                <a:gd name="connsiteY32" fmla="*/ 2980839 h 6199731"/>
                <a:gd name="connsiteX33" fmla="*/ 1253280 w 5426208"/>
                <a:gd name="connsiteY33" fmla="*/ 4010799 h 6199731"/>
                <a:gd name="connsiteX34" fmla="*/ 2015715 w 5426208"/>
                <a:gd name="connsiteY34" fmla="*/ 4652101 h 6199731"/>
                <a:gd name="connsiteX35" fmla="*/ 2631307 w 5426208"/>
                <a:gd name="connsiteY35" fmla="*/ 4974554 h 6199731"/>
                <a:gd name="connsiteX36" fmla="*/ 2175214 w 5426208"/>
                <a:gd name="connsiteY36" fmla="*/ 5005357 h 6199731"/>
                <a:gd name="connsiteX37" fmla="*/ 1502268 w 5426208"/>
                <a:gd name="connsiteY37" fmla="*/ 4791324 h 6199731"/>
                <a:gd name="connsiteX38" fmla="*/ 760003 w 5426208"/>
                <a:gd name="connsiteY38" fmla="*/ 4187470 h 6199731"/>
                <a:gd name="connsiteX39" fmla="*/ 260382 w 5426208"/>
                <a:gd name="connsiteY39" fmla="*/ 3291924 h 6199731"/>
                <a:gd name="connsiteX40" fmla="*/ 5859 w 5426208"/>
                <a:gd name="connsiteY40" fmla="*/ 2924278 h 6199731"/>
                <a:gd name="connsiteX41" fmla="*/ 109554 w 5426208"/>
                <a:gd name="connsiteY41" fmla="*/ 3518167 h 6199731"/>
                <a:gd name="connsiteX42" fmla="*/ 420638 w 5426208"/>
                <a:gd name="connsiteY42" fmla="*/ 4922761 h 6199731"/>
                <a:gd name="connsiteX43" fmla="*/ 967661 w 5426208"/>
                <a:gd name="connsiteY43" fmla="*/ 5506212 h 6199731"/>
                <a:gd name="connsiteX44" fmla="*/ 1523574 w 5426208"/>
                <a:gd name="connsiteY44" fmla="*/ 5761746 h 6199731"/>
                <a:gd name="connsiteX45" fmla="*/ 2471273 w 5426208"/>
                <a:gd name="connsiteY45" fmla="*/ 5841898 h 6199731"/>
                <a:gd name="connsiteX46" fmla="*/ 3384948 w 5426208"/>
                <a:gd name="connsiteY46" fmla="*/ 5645372 h 6199731"/>
                <a:gd name="connsiteX47" fmla="*/ 3500869 w 5426208"/>
                <a:gd name="connsiteY47" fmla="*/ 5718513 h 6199731"/>
                <a:gd name="connsiteX48" fmla="*/ 3506134 w 5426208"/>
                <a:gd name="connsiteY48" fmla="*/ 6199731 h 6199731"/>
                <a:gd name="connsiteX0" fmla="*/ 4469964 w 5426208"/>
                <a:gd name="connsiteY0" fmla="*/ 6067996 h 6199731"/>
                <a:gd name="connsiteX1" fmla="*/ 4282215 w 5426208"/>
                <a:gd name="connsiteY1" fmla="*/ 5520241 h 6199731"/>
                <a:gd name="connsiteX2" fmla="*/ 4330110 w 5426208"/>
                <a:gd name="connsiteY2" fmla="*/ 5252182 h 6199731"/>
                <a:gd name="connsiteX3" fmla="*/ 4631881 w 5426208"/>
                <a:gd name="connsiteY3" fmla="*/ 4847196 h 6199731"/>
                <a:gd name="connsiteX4" fmla="*/ 5058626 w 5426208"/>
                <a:gd name="connsiteY4" fmla="*/ 3800971 h 6199731"/>
                <a:gd name="connsiteX5" fmla="*/ 5416844 w 5426208"/>
                <a:gd name="connsiteY5" fmla="*/ 2735742 h 6199731"/>
                <a:gd name="connsiteX6" fmla="*/ 5253752 w 5426208"/>
                <a:gd name="connsiteY6" fmla="*/ 2747942 h 6199731"/>
                <a:gd name="connsiteX7" fmla="*/ 4553133 w 5426208"/>
                <a:gd name="connsiteY7" fmla="*/ 3267459 h 6199731"/>
                <a:gd name="connsiteX8" fmla="*/ 3980892 w 5426208"/>
                <a:gd name="connsiteY8" fmla="*/ 4210612 h 6199731"/>
                <a:gd name="connsiteX9" fmla="*/ 4002122 w 5426208"/>
                <a:gd name="connsiteY9" fmla="*/ 3520514 h 6199731"/>
                <a:gd name="connsiteX10" fmla="*/ 4261463 w 5426208"/>
                <a:gd name="connsiteY10" fmla="*/ 1983300 h 6199731"/>
                <a:gd name="connsiteX11" fmla="*/ 4416873 w 5426208"/>
                <a:gd name="connsiteY11" fmla="*/ 1383760 h 6199731"/>
                <a:gd name="connsiteX12" fmla="*/ 4596120 w 5426208"/>
                <a:gd name="connsiteY12" fmla="*/ 925306 h 6199731"/>
                <a:gd name="connsiteX13" fmla="*/ 4049958 w 5426208"/>
                <a:gd name="connsiteY13" fmla="*/ 1199173 h 6199731"/>
                <a:gd name="connsiteX14" fmla="*/ 3488008 w 5426208"/>
                <a:gd name="connsiteY14" fmla="*/ 2315594 h 6199731"/>
                <a:gd name="connsiteX15" fmla="*/ 3287203 w 5426208"/>
                <a:gd name="connsiteY15" fmla="*/ 3409267 h 6199731"/>
                <a:gd name="connsiteX16" fmla="*/ 3292845 w 5426208"/>
                <a:gd name="connsiteY16" fmla="*/ 4093202 h 6199731"/>
                <a:gd name="connsiteX17" fmla="*/ 3192806 w 5426208"/>
                <a:gd name="connsiteY17" fmla="*/ 3842808 h 6199731"/>
                <a:gd name="connsiteX18" fmla="*/ 3006290 w 5426208"/>
                <a:gd name="connsiteY18" fmla="*/ 2973076 h 6199731"/>
                <a:gd name="connsiteX19" fmla="*/ 2437902 w 5426208"/>
                <a:gd name="connsiteY19" fmla="*/ 1628845 h 6199731"/>
                <a:gd name="connsiteX20" fmla="*/ 2086078 w 5426208"/>
                <a:gd name="connsiteY20" fmla="*/ 683692 h 6199731"/>
                <a:gd name="connsiteX21" fmla="*/ 1976061 w 5426208"/>
                <a:gd name="connsiteY21" fmla="*/ 237639 h 6199731"/>
                <a:gd name="connsiteX22" fmla="*/ 1853512 w 5426208"/>
                <a:gd name="connsiteY22" fmla="*/ 1969 h 6199731"/>
                <a:gd name="connsiteX23" fmla="*/ 1674403 w 5426208"/>
                <a:gd name="connsiteY23" fmla="*/ 360188 h 6199731"/>
                <a:gd name="connsiteX24" fmla="*/ 1504721 w 5426208"/>
                <a:gd name="connsiteY24" fmla="*/ 1415990 h 6199731"/>
                <a:gd name="connsiteX25" fmla="*/ 1919500 w 5426208"/>
                <a:gd name="connsiteY25" fmla="*/ 2745169 h 6199731"/>
                <a:gd name="connsiteX26" fmla="*/ 2511779 w 5426208"/>
                <a:gd name="connsiteY26" fmla="*/ 3912880 h 6199731"/>
                <a:gd name="connsiteX27" fmla="*/ 2507282 w 5426208"/>
                <a:gd name="connsiteY27" fmla="*/ 4079031 h 6199731"/>
                <a:gd name="connsiteX28" fmla="*/ 1259624 w 5426208"/>
                <a:gd name="connsiteY28" fmla="*/ 2566060 h 6199731"/>
                <a:gd name="connsiteX29" fmla="*/ 760003 w 5426208"/>
                <a:gd name="connsiteY29" fmla="*/ 2019305 h 6199731"/>
                <a:gd name="connsiteX30" fmla="*/ 213248 w 5426208"/>
                <a:gd name="connsiteY30" fmla="*/ 1510258 h 6199731"/>
                <a:gd name="connsiteX31" fmla="*/ 213248 w 5426208"/>
                <a:gd name="connsiteY31" fmla="*/ 1642233 h 6199731"/>
                <a:gd name="connsiteX32" fmla="*/ 694015 w 5426208"/>
                <a:gd name="connsiteY32" fmla="*/ 2980839 h 6199731"/>
                <a:gd name="connsiteX33" fmla="*/ 1253280 w 5426208"/>
                <a:gd name="connsiteY33" fmla="*/ 4010799 h 6199731"/>
                <a:gd name="connsiteX34" fmla="*/ 2015715 w 5426208"/>
                <a:gd name="connsiteY34" fmla="*/ 4652101 h 6199731"/>
                <a:gd name="connsiteX35" fmla="*/ 2631307 w 5426208"/>
                <a:gd name="connsiteY35" fmla="*/ 4974554 h 6199731"/>
                <a:gd name="connsiteX36" fmla="*/ 2175214 w 5426208"/>
                <a:gd name="connsiteY36" fmla="*/ 5005357 h 6199731"/>
                <a:gd name="connsiteX37" fmla="*/ 1502268 w 5426208"/>
                <a:gd name="connsiteY37" fmla="*/ 4791324 h 6199731"/>
                <a:gd name="connsiteX38" fmla="*/ 760003 w 5426208"/>
                <a:gd name="connsiteY38" fmla="*/ 4187470 h 6199731"/>
                <a:gd name="connsiteX39" fmla="*/ 260382 w 5426208"/>
                <a:gd name="connsiteY39" fmla="*/ 3291924 h 6199731"/>
                <a:gd name="connsiteX40" fmla="*/ 5859 w 5426208"/>
                <a:gd name="connsiteY40" fmla="*/ 2924278 h 6199731"/>
                <a:gd name="connsiteX41" fmla="*/ 109554 w 5426208"/>
                <a:gd name="connsiteY41" fmla="*/ 3518167 h 6199731"/>
                <a:gd name="connsiteX42" fmla="*/ 420638 w 5426208"/>
                <a:gd name="connsiteY42" fmla="*/ 4922761 h 6199731"/>
                <a:gd name="connsiteX43" fmla="*/ 967661 w 5426208"/>
                <a:gd name="connsiteY43" fmla="*/ 5506212 h 6199731"/>
                <a:gd name="connsiteX44" fmla="*/ 1523574 w 5426208"/>
                <a:gd name="connsiteY44" fmla="*/ 5761746 h 6199731"/>
                <a:gd name="connsiteX45" fmla="*/ 2471273 w 5426208"/>
                <a:gd name="connsiteY45" fmla="*/ 5841898 h 6199731"/>
                <a:gd name="connsiteX46" fmla="*/ 3384948 w 5426208"/>
                <a:gd name="connsiteY46" fmla="*/ 5645372 h 6199731"/>
                <a:gd name="connsiteX47" fmla="*/ 3500869 w 5426208"/>
                <a:gd name="connsiteY47" fmla="*/ 5718513 h 6199731"/>
                <a:gd name="connsiteX48" fmla="*/ 3506134 w 5426208"/>
                <a:gd name="connsiteY48" fmla="*/ 6199731 h 6199731"/>
                <a:gd name="connsiteX0" fmla="*/ 4469964 w 5426208"/>
                <a:gd name="connsiteY0" fmla="*/ 6068369 h 6200104"/>
                <a:gd name="connsiteX1" fmla="*/ 4282215 w 5426208"/>
                <a:gd name="connsiteY1" fmla="*/ 5520614 h 6200104"/>
                <a:gd name="connsiteX2" fmla="*/ 4330110 w 5426208"/>
                <a:gd name="connsiteY2" fmla="*/ 5252555 h 6200104"/>
                <a:gd name="connsiteX3" fmla="*/ 4631881 w 5426208"/>
                <a:gd name="connsiteY3" fmla="*/ 4847569 h 6200104"/>
                <a:gd name="connsiteX4" fmla="*/ 5058626 w 5426208"/>
                <a:gd name="connsiteY4" fmla="*/ 3801344 h 6200104"/>
                <a:gd name="connsiteX5" fmla="*/ 5416844 w 5426208"/>
                <a:gd name="connsiteY5" fmla="*/ 2736115 h 6200104"/>
                <a:gd name="connsiteX6" fmla="*/ 5253752 w 5426208"/>
                <a:gd name="connsiteY6" fmla="*/ 2748315 h 6200104"/>
                <a:gd name="connsiteX7" fmla="*/ 4553133 w 5426208"/>
                <a:gd name="connsiteY7" fmla="*/ 3267832 h 6200104"/>
                <a:gd name="connsiteX8" fmla="*/ 3980892 w 5426208"/>
                <a:gd name="connsiteY8" fmla="*/ 4210985 h 6200104"/>
                <a:gd name="connsiteX9" fmla="*/ 4002122 w 5426208"/>
                <a:gd name="connsiteY9" fmla="*/ 3520887 h 6200104"/>
                <a:gd name="connsiteX10" fmla="*/ 4261463 w 5426208"/>
                <a:gd name="connsiteY10" fmla="*/ 1983673 h 6200104"/>
                <a:gd name="connsiteX11" fmla="*/ 4416873 w 5426208"/>
                <a:gd name="connsiteY11" fmla="*/ 1384133 h 6200104"/>
                <a:gd name="connsiteX12" fmla="*/ 4596120 w 5426208"/>
                <a:gd name="connsiteY12" fmla="*/ 925679 h 6200104"/>
                <a:gd name="connsiteX13" fmla="*/ 4049958 w 5426208"/>
                <a:gd name="connsiteY13" fmla="*/ 1199546 h 6200104"/>
                <a:gd name="connsiteX14" fmla="*/ 3488008 w 5426208"/>
                <a:gd name="connsiteY14" fmla="*/ 2315967 h 6200104"/>
                <a:gd name="connsiteX15" fmla="*/ 3287203 w 5426208"/>
                <a:gd name="connsiteY15" fmla="*/ 3409640 h 6200104"/>
                <a:gd name="connsiteX16" fmla="*/ 3292845 w 5426208"/>
                <a:gd name="connsiteY16" fmla="*/ 4093575 h 6200104"/>
                <a:gd name="connsiteX17" fmla="*/ 3192806 w 5426208"/>
                <a:gd name="connsiteY17" fmla="*/ 3843181 h 6200104"/>
                <a:gd name="connsiteX18" fmla="*/ 3006290 w 5426208"/>
                <a:gd name="connsiteY18" fmla="*/ 2973449 h 6200104"/>
                <a:gd name="connsiteX19" fmla="*/ 2437902 w 5426208"/>
                <a:gd name="connsiteY19" fmla="*/ 1629218 h 6200104"/>
                <a:gd name="connsiteX20" fmla="*/ 2116465 w 5426208"/>
                <a:gd name="connsiteY20" fmla="*/ 842913 h 6200104"/>
                <a:gd name="connsiteX21" fmla="*/ 1976061 w 5426208"/>
                <a:gd name="connsiteY21" fmla="*/ 238012 h 6200104"/>
                <a:gd name="connsiteX22" fmla="*/ 1853512 w 5426208"/>
                <a:gd name="connsiteY22" fmla="*/ 2342 h 6200104"/>
                <a:gd name="connsiteX23" fmla="*/ 1674403 w 5426208"/>
                <a:gd name="connsiteY23" fmla="*/ 360561 h 6200104"/>
                <a:gd name="connsiteX24" fmla="*/ 1504721 w 5426208"/>
                <a:gd name="connsiteY24" fmla="*/ 1416363 h 6200104"/>
                <a:gd name="connsiteX25" fmla="*/ 1919500 w 5426208"/>
                <a:gd name="connsiteY25" fmla="*/ 2745542 h 6200104"/>
                <a:gd name="connsiteX26" fmla="*/ 2511779 w 5426208"/>
                <a:gd name="connsiteY26" fmla="*/ 3913253 h 6200104"/>
                <a:gd name="connsiteX27" fmla="*/ 2507282 w 5426208"/>
                <a:gd name="connsiteY27" fmla="*/ 4079404 h 6200104"/>
                <a:gd name="connsiteX28" fmla="*/ 1259624 w 5426208"/>
                <a:gd name="connsiteY28" fmla="*/ 2566433 h 6200104"/>
                <a:gd name="connsiteX29" fmla="*/ 760003 w 5426208"/>
                <a:gd name="connsiteY29" fmla="*/ 2019678 h 6200104"/>
                <a:gd name="connsiteX30" fmla="*/ 213248 w 5426208"/>
                <a:gd name="connsiteY30" fmla="*/ 1510631 h 6200104"/>
                <a:gd name="connsiteX31" fmla="*/ 213248 w 5426208"/>
                <a:gd name="connsiteY31" fmla="*/ 1642606 h 6200104"/>
                <a:gd name="connsiteX32" fmla="*/ 694015 w 5426208"/>
                <a:gd name="connsiteY32" fmla="*/ 2981212 h 6200104"/>
                <a:gd name="connsiteX33" fmla="*/ 1253280 w 5426208"/>
                <a:gd name="connsiteY33" fmla="*/ 4011172 h 6200104"/>
                <a:gd name="connsiteX34" fmla="*/ 2015715 w 5426208"/>
                <a:gd name="connsiteY34" fmla="*/ 4652474 h 6200104"/>
                <a:gd name="connsiteX35" fmla="*/ 2631307 w 5426208"/>
                <a:gd name="connsiteY35" fmla="*/ 4974927 h 6200104"/>
                <a:gd name="connsiteX36" fmla="*/ 2175214 w 5426208"/>
                <a:gd name="connsiteY36" fmla="*/ 5005730 h 6200104"/>
                <a:gd name="connsiteX37" fmla="*/ 1502268 w 5426208"/>
                <a:gd name="connsiteY37" fmla="*/ 4791697 h 6200104"/>
                <a:gd name="connsiteX38" fmla="*/ 760003 w 5426208"/>
                <a:gd name="connsiteY38" fmla="*/ 4187843 h 6200104"/>
                <a:gd name="connsiteX39" fmla="*/ 260382 w 5426208"/>
                <a:gd name="connsiteY39" fmla="*/ 3292297 h 6200104"/>
                <a:gd name="connsiteX40" fmla="*/ 5859 w 5426208"/>
                <a:gd name="connsiteY40" fmla="*/ 2924651 h 6200104"/>
                <a:gd name="connsiteX41" fmla="*/ 109554 w 5426208"/>
                <a:gd name="connsiteY41" fmla="*/ 3518540 h 6200104"/>
                <a:gd name="connsiteX42" fmla="*/ 420638 w 5426208"/>
                <a:gd name="connsiteY42" fmla="*/ 4923134 h 6200104"/>
                <a:gd name="connsiteX43" fmla="*/ 967661 w 5426208"/>
                <a:gd name="connsiteY43" fmla="*/ 5506585 h 6200104"/>
                <a:gd name="connsiteX44" fmla="*/ 1523574 w 5426208"/>
                <a:gd name="connsiteY44" fmla="*/ 5762119 h 6200104"/>
                <a:gd name="connsiteX45" fmla="*/ 2471273 w 5426208"/>
                <a:gd name="connsiteY45" fmla="*/ 5842271 h 6200104"/>
                <a:gd name="connsiteX46" fmla="*/ 3384948 w 5426208"/>
                <a:gd name="connsiteY46" fmla="*/ 5645745 h 6200104"/>
                <a:gd name="connsiteX47" fmla="*/ 3500869 w 5426208"/>
                <a:gd name="connsiteY47" fmla="*/ 5718886 h 6200104"/>
                <a:gd name="connsiteX48" fmla="*/ 3506134 w 5426208"/>
                <a:gd name="connsiteY48" fmla="*/ 6200104 h 6200104"/>
                <a:gd name="connsiteX0" fmla="*/ 4469964 w 5426208"/>
                <a:gd name="connsiteY0" fmla="*/ 6083203 h 6214938"/>
                <a:gd name="connsiteX1" fmla="*/ 4282215 w 5426208"/>
                <a:gd name="connsiteY1" fmla="*/ 5535448 h 6214938"/>
                <a:gd name="connsiteX2" fmla="*/ 4330110 w 5426208"/>
                <a:gd name="connsiteY2" fmla="*/ 5267389 h 6214938"/>
                <a:gd name="connsiteX3" fmla="*/ 4631881 w 5426208"/>
                <a:gd name="connsiteY3" fmla="*/ 4862403 h 6214938"/>
                <a:gd name="connsiteX4" fmla="*/ 5058626 w 5426208"/>
                <a:gd name="connsiteY4" fmla="*/ 3816178 h 6214938"/>
                <a:gd name="connsiteX5" fmla="*/ 5416844 w 5426208"/>
                <a:gd name="connsiteY5" fmla="*/ 2750949 h 6214938"/>
                <a:gd name="connsiteX6" fmla="*/ 5253752 w 5426208"/>
                <a:gd name="connsiteY6" fmla="*/ 2763149 h 6214938"/>
                <a:gd name="connsiteX7" fmla="*/ 4553133 w 5426208"/>
                <a:gd name="connsiteY7" fmla="*/ 3282666 h 6214938"/>
                <a:gd name="connsiteX8" fmla="*/ 3980892 w 5426208"/>
                <a:gd name="connsiteY8" fmla="*/ 4225819 h 6214938"/>
                <a:gd name="connsiteX9" fmla="*/ 4002122 w 5426208"/>
                <a:gd name="connsiteY9" fmla="*/ 3535721 h 6214938"/>
                <a:gd name="connsiteX10" fmla="*/ 4261463 w 5426208"/>
                <a:gd name="connsiteY10" fmla="*/ 1998507 h 6214938"/>
                <a:gd name="connsiteX11" fmla="*/ 4416873 w 5426208"/>
                <a:gd name="connsiteY11" fmla="*/ 1398967 h 6214938"/>
                <a:gd name="connsiteX12" fmla="*/ 4596120 w 5426208"/>
                <a:gd name="connsiteY12" fmla="*/ 940513 h 6214938"/>
                <a:gd name="connsiteX13" fmla="*/ 4049958 w 5426208"/>
                <a:gd name="connsiteY13" fmla="*/ 1214380 h 6214938"/>
                <a:gd name="connsiteX14" fmla="*/ 3488008 w 5426208"/>
                <a:gd name="connsiteY14" fmla="*/ 2330801 h 6214938"/>
                <a:gd name="connsiteX15" fmla="*/ 3287203 w 5426208"/>
                <a:gd name="connsiteY15" fmla="*/ 3424474 h 6214938"/>
                <a:gd name="connsiteX16" fmla="*/ 3292845 w 5426208"/>
                <a:gd name="connsiteY16" fmla="*/ 4108409 h 6214938"/>
                <a:gd name="connsiteX17" fmla="*/ 3192806 w 5426208"/>
                <a:gd name="connsiteY17" fmla="*/ 3858015 h 6214938"/>
                <a:gd name="connsiteX18" fmla="*/ 3006290 w 5426208"/>
                <a:gd name="connsiteY18" fmla="*/ 2988283 h 6214938"/>
                <a:gd name="connsiteX19" fmla="*/ 2437902 w 5426208"/>
                <a:gd name="connsiteY19" fmla="*/ 1644052 h 6214938"/>
                <a:gd name="connsiteX20" fmla="*/ 2116465 w 5426208"/>
                <a:gd name="connsiteY20" fmla="*/ 857747 h 6214938"/>
                <a:gd name="connsiteX21" fmla="*/ 1976061 w 5426208"/>
                <a:gd name="connsiteY21" fmla="*/ 252846 h 6214938"/>
                <a:gd name="connsiteX22" fmla="*/ 1853512 w 5426208"/>
                <a:gd name="connsiteY22" fmla="*/ 17176 h 6214938"/>
                <a:gd name="connsiteX23" fmla="*/ 1612673 w 5426208"/>
                <a:gd name="connsiteY23" fmla="*/ 683202 h 6214938"/>
                <a:gd name="connsiteX24" fmla="*/ 1504721 w 5426208"/>
                <a:gd name="connsiteY24" fmla="*/ 1431197 h 6214938"/>
                <a:gd name="connsiteX25" fmla="*/ 1919500 w 5426208"/>
                <a:gd name="connsiteY25" fmla="*/ 2760376 h 6214938"/>
                <a:gd name="connsiteX26" fmla="*/ 2511779 w 5426208"/>
                <a:gd name="connsiteY26" fmla="*/ 3928087 h 6214938"/>
                <a:gd name="connsiteX27" fmla="*/ 2507282 w 5426208"/>
                <a:gd name="connsiteY27" fmla="*/ 4094238 h 6214938"/>
                <a:gd name="connsiteX28" fmla="*/ 1259624 w 5426208"/>
                <a:gd name="connsiteY28" fmla="*/ 2581267 h 6214938"/>
                <a:gd name="connsiteX29" fmla="*/ 760003 w 5426208"/>
                <a:gd name="connsiteY29" fmla="*/ 2034512 h 6214938"/>
                <a:gd name="connsiteX30" fmla="*/ 213248 w 5426208"/>
                <a:gd name="connsiteY30" fmla="*/ 1525465 h 6214938"/>
                <a:gd name="connsiteX31" fmla="*/ 213248 w 5426208"/>
                <a:gd name="connsiteY31" fmla="*/ 1657440 h 6214938"/>
                <a:gd name="connsiteX32" fmla="*/ 694015 w 5426208"/>
                <a:gd name="connsiteY32" fmla="*/ 2996046 h 6214938"/>
                <a:gd name="connsiteX33" fmla="*/ 1253280 w 5426208"/>
                <a:gd name="connsiteY33" fmla="*/ 4026006 h 6214938"/>
                <a:gd name="connsiteX34" fmla="*/ 2015715 w 5426208"/>
                <a:gd name="connsiteY34" fmla="*/ 4667308 h 6214938"/>
                <a:gd name="connsiteX35" fmla="*/ 2631307 w 5426208"/>
                <a:gd name="connsiteY35" fmla="*/ 4989761 h 6214938"/>
                <a:gd name="connsiteX36" fmla="*/ 2175214 w 5426208"/>
                <a:gd name="connsiteY36" fmla="*/ 5020564 h 6214938"/>
                <a:gd name="connsiteX37" fmla="*/ 1502268 w 5426208"/>
                <a:gd name="connsiteY37" fmla="*/ 4806531 h 6214938"/>
                <a:gd name="connsiteX38" fmla="*/ 760003 w 5426208"/>
                <a:gd name="connsiteY38" fmla="*/ 4202677 h 6214938"/>
                <a:gd name="connsiteX39" fmla="*/ 260382 w 5426208"/>
                <a:gd name="connsiteY39" fmla="*/ 3307131 h 6214938"/>
                <a:gd name="connsiteX40" fmla="*/ 5859 w 5426208"/>
                <a:gd name="connsiteY40" fmla="*/ 2939485 h 6214938"/>
                <a:gd name="connsiteX41" fmla="*/ 109554 w 5426208"/>
                <a:gd name="connsiteY41" fmla="*/ 3533374 h 6214938"/>
                <a:gd name="connsiteX42" fmla="*/ 420638 w 5426208"/>
                <a:gd name="connsiteY42" fmla="*/ 4937968 h 6214938"/>
                <a:gd name="connsiteX43" fmla="*/ 967661 w 5426208"/>
                <a:gd name="connsiteY43" fmla="*/ 5521419 h 6214938"/>
                <a:gd name="connsiteX44" fmla="*/ 1523574 w 5426208"/>
                <a:gd name="connsiteY44" fmla="*/ 5776953 h 6214938"/>
                <a:gd name="connsiteX45" fmla="*/ 2471273 w 5426208"/>
                <a:gd name="connsiteY45" fmla="*/ 5857105 h 6214938"/>
                <a:gd name="connsiteX46" fmla="*/ 3384948 w 5426208"/>
                <a:gd name="connsiteY46" fmla="*/ 5660579 h 6214938"/>
                <a:gd name="connsiteX47" fmla="*/ 3500869 w 5426208"/>
                <a:gd name="connsiteY47" fmla="*/ 5733720 h 6214938"/>
                <a:gd name="connsiteX48" fmla="*/ 3506134 w 5426208"/>
                <a:gd name="connsiteY48" fmla="*/ 6214938 h 6214938"/>
                <a:gd name="connsiteX0" fmla="*/ 4469964 w 5426208"/>
                <a:gd name="connsiteY0" fmla="*/ 6068032 h 6199767"/>
                <a:gd name="connsiteX1" fmla="*/ 4282215 w 5426208"/>
                <a:gd name="connsiteY1" fmla="*/ 5520277 h 6199767"/>
                <a:gd name="connsiteX2" fmla="*/ 4330110 w 5426208"/>
                <a:gd name="connsiteY2" fmla="*/ 5252218 h 6199767"/>
                <a:gd name="connsiteX3" fmla="*/ 4631881 w 5426208"/>
                <a:gd name="connsiteY3" fmla="*/ 4847232 h 6199767"/>
                <a:gd name="connsiteX4" fmla="*/ 5058626 w 5426208"/>
                <a:gd name="connsiteY4" fmla="*/ 3801007 h 6199767"/>
                <a:gd name="connsiteX5" fmla="*/ 5416844 w 5426208"/>
                <a:gd name="connsiteY5" fmla="*/ 2735778 h 6199767"/>
                <a:gd name="connsiteX6" fmla="*/ 5253752 w 5426208"/>
                <a:gd name="connsiteY6" fmla="*/ 2747978 h 6199767"/>
                <a:gd name="connsiteX7" fmla="*/ 4553133 w 5426208"/>
                <a:gd name="connsiteY7" fmla="*/ 3267495 h 6199767"/>
                <a:gd name="connsiteX8" fmla="*/ 3980892 w 5426208"/>
                <a:gd name="connsiteY8" fmla="*/ 4210648 h 6199767"/>
                <a:gd name="connsiteX9" fmla="*/ 4002122 w 5426208"/>
                <a:gd name="connsiteY9" fmla="*/ 3520550 h 6199767"/>
                <a:gd name="connsiteX10" fmla="*/ 4261463 w 5426208"/>
                <a:gd name="connsiteY10" fmla="*/ 1983336 h 6199767"/>
                <a:gd name="connsiteX11" fmla="*/ 4416873 w 5426208"/>
                <a:gd name="connsiteY11" fmla="*/ 1383796 h 6199767"/>
                <a:gd name="connsiteX12" fmla="*/ 4596120 w 5426208"/>
                <a:gd name="connsiteY12" fmla="*/ 925342 h 6199767"/>
                <a:gd name="connsiteX13" fmla="*/ 4049958 w 5426208"/>
                <a:gd name="connsiteY13" fmla="*/ 1199209 h 6199767"/>
                <a:gd name="connsiteX14" fmla="*/ 3488008 w 5426208"/>
                <a:gd name="connsiteY14" fmla="*/ 2315630 h 6199767"/>
                <a:gd name="connsiteX15" fmla="*/ 3287203 w 5426208"/>
                <a:gd name="connsiteY15" fmla="*/ 3409303 h 6199767"/>
                <a:gd name="connsiteX16" fmla="*/ 3292845 w 5426208"/>
                <a:gd name="connsiteY16" fmla="*/ 4093238 h 6199767"/>
                <a:gd name="connsiteX17" fmla="*/ 3192806 w 5426208"/>
                <a:gd name="connsiteY17" fmla="*/ 3842844 h 6199767"/>
                <a:gd name="connsiteX18" fmla="*/ 3006290 w 5426208"/>
                <a:gd name="connsiteY18" fmla="*/ 2973112 h 6199767"/>
                <a:gd name="connsiteX19" fmla="*/ 2437902 w 5426208"/>
                <a:gd name="connsiteY19" fmla="*/ 1628881 h 6199767"/>
                <a:gd name="connsiteX20" fmla="*/ 2116465 w 5426208"/>
                <a:gd name="connsiteY20" fmla="*/ 842576 h 6199767"/>
                <a:gd name="connsiteX21" fmla="*/ 1945144 w 5426208"/>
                <a:gd name="connsiteY21" fmla="*/ 474671 h 6199767"/>
                <a:gd name="connsiteX22" fmla="*/ 1853512 w 5426208"/>
                <a:gd name="connsiteY22" fmla="*/ 2005 h 6199767"/>
                <a:gd name="connsiteX23" fmla="*/ 1612673 w 5426208"/>
                <a:gd name="connsiteY23" fmla="*/ 668031 h 6199767"/>
                <a:gd name="connsiteX24" fmla="*/ 1504721 w 5426208"/>
                <a:gd name="connsiteY24" fmla="*/ 1416026 h 6199767"/>
                <a:gd name="connsiteX25" fmla="*/ 1919500 w 5426208"/>
                <a:gd name="connsiteY25" fmla="*/ 2745205 h 6199767"/>
                <a:gd name="connsiteX26" fmla="*/ 2511779 w 5426208"/>
                <a:gd name="connsiteY26" fmla="*/ 3912916 h 6199767"/>
                <a:gd name="connsiteX27" fmla="*/ 2507282 w 5426208"/>
                <a:gd name="connsiteY27" fmla="*/ 4079067 h 6199767"/>
                <a:gd name="connsiteX28" fmla="*/ 1259624 w 5426208"/>
                <a:gd name="connsiteY28" fmla="*/ 2566096 h 6199767"/>
                <a:gd name="connsiteX29" fmla="*/ 760003 w 5426208"/>
                <a:gd name="connsiteY29" fmla="*/ 2019341 h 6199767"/>
                <a:gd name="connsiteX30" fmla="*/ 213248 w 5426208"/>
                <a:gd name="connsiteY30" fmla="*/ 1510294 h 6199767"/>
                <a:gd name="connsiteX31" fmla="*/ 213248 w 5426208"/>
                <a:gd name="connsiteY31" fmla="*/ 1642269 h 6199767"/>
                <a:gd name="connsiteX32" fmla="*/ 694015 w 5426208"/>
                <a:gd name="connsiteY32" fmla="*/ 2980875 h 6199767"/>
                <a:gd name="connsiteX33" fmla="*/ 1253280 w 5426208"/>
                <a:gd name="connsiteY33" fmla="*/ 4010835 h 6199767"/>
                <a:gd name="connsiteX34" fmla="*/ 2015715 w 5426208"/>
                <a:gd name="connsiteY34" fmla="*/ 4652137 h 6199767"/>
                <a:gd name="connsiteX35" fmla="*/ 2631307 w 5426208"/>
                <a:gd name="connsiteY35" fmla="*/ 4974590 h 6199767"/>
                <a:gd name="connsiteX36" fmla="*/ 2175214 w 5426208"/>
                <a:gd name="connsiteY36" fmla="*/ 5005393 h 6199767"/>
                <a:gd name="connsiteX37" fmla="*/ 1502268 w 5426208"/>
                <a:gd name="connsiteY37" fmla="*/ 4791360 h 6199767"/>
                <a:gd name="connsiteX38" fmla="*/ 760003 w 5426208"/>
                <a:gd name="connsiteY38" fmla="*/ 4187506 h 6199767"/>
                <a:gd name="connsiteX39" fmla="*/ 260382 w 5426208"/>
                <a:gd name="connsiteY39" fmla="*/ 3291960 h 6199767"/>
                <a:gd name="connsiteX40" fmla="*/ 5859 w 5426208"/>
                <a:gd name="connsiteY40" fmla="*/ 2924314 h 6199767"/>
                <a:gd name="connsiteX41" fmla="*/ 109554 w 5426208"/>
                <a:gd name="connsiteY41" fmla="*/ 3518203 h 6199767"/>
                <a:gd name="connsiteX42" fmla="*/ 420638 w 5426208"/>
                <a:gd name="connsiteY42" fmla="*/ 4922797 h 6199767"/>
                <a:gd name="connsiteX43" fmla="*/ 967661 w 5426208"/>
                <a:gd name="connsiteY43" fmla="*/ 5506248 h 6199767"/>
                <a:gd name="connsiteX44" fmla="*/ 1523574 w 5426208"/>
                <a:gd name="connsiteY44" fmla="*/ 5761782 h 6199767"/>
                <a:gd name="connsiteX45" fmla="*/ 2471273 w 5426208"/>
                <a:gd name="connsiteY45" fmla="*/ 5841934 h 6199767"/>
                <a:gd name="connsiteX46" fmla="*/ 3384948 w 5426208"/>
                <a:gd name="connsiteY46" fmla="*/ 5645408 h 6199767"/>
                <a:gd name="connsiteX47" fmla="*/ 3500869 w 5426208"/>
                <a:gd name="connsiteY47" fmla="*/ 5718549 h 6199767"/>
                <a:gd name="connsiteX48" fmla="*/ 3506134 w 5426208"/>
                <a:gd name="connsiteY48" fmla="*/ 6199767 h 6199767"/>
                <a:gd name="connsiteX0" fmla="*/ 4469964 w 5426208"/>
                <a:gd name="connsiteY0" fmla="*/ 5783028 h 5914763"/>
                <a:gd name="connsiteX1" fmla="*/ 4282215 w 5426208"/>
                <a:gd name="connsiteY1" fmla="*/ 5235273 h 5914763"/>
                <a:gd name="connsiteX2" fmla="*/ 4330110 w 5426208"/>
                <a:gd name="connsiteY2" fmla="*/ 4967214 h 5914763"/>
                <a:gd name="connsiteX3" fmla="*/ 4631881 w 5426208"/>
                <a:gd name="connsiteY3" fmla="*/ 4562228 h 5914763"/>
                <a:gd name="connsiteX4" fmla="*/ 5058626 w 5426208"/>
                <a:gd name="connsiteY4" fmla="*/ 3516003 h 5914763"/>
                <a:gd name="connsiteX5" fmla="*/ 5416844 w 5426208"/>
                <a:gd name="connsiteY5" fmla="*/ 2450774 h 5914763"/>
                <a:gd name="connsiteX6" fmla="*/ 5253752 w 5426208"/>
                <a:gd name="connsiteY6" fmla="*/ 2462974 h 5914763"/>
                <a:gd name="connsiteX7" fmla="*/ 4553133 w 5426208"/>
                <a:gd name="connsiteY7" fmla="*/ 2982491 h 5914763"/>
                <a:gd name="connsiteX8" fmla="*/ 3980892 w 5426208"/>
                <a:gd name="connsiteY8" fmla="*/ 3925644 h 5914763"/>
                <a:gd name="connsiteX9" fmla="*/ 4002122 w 5426208"/>
                <a:gd name="connsiteY9" fmla="*/ 3235546 h 5914763"/>
                <a:gd name="connsiteX10" fmla="*/ 4261463 w 5426208"/>
                <a:gd name="connsiteY10" fmla="*/ 1698332 h 5914763"/>
                <a:gd name="connsiteX11" fmla="*/ 4416873 w 5426208"/>
                <a:gd name="connsiteY11" fmla="*/ 1098792 h 5914763"/>
                <a:gd name="connsiteX12" fmla="*/ 4596120 w 5426208"/>
                <a:gd name="connsiteY12" fmla="*/ 640338 h 5914763"/>
                <a:gd name="connsiteX13" fmla="*/ 4049958 w 5426208"/>
                <a:gd name="connsiteY13" fmla="*/ 914205 h 5914763"/>
                <a:gd name="connsiteX14" fmla="*/ 3488008 w 5426208"/>
                <a:gd name="connsiteY14" fmla="*/ 2030626 h 5914763"/>
                <a:gd name="connsiteX15" fmla="*/ 3287203 w 5426208"/>
                <a:gd name="connsiteY15" fmla="*/ 3124299 h 5914763"/>
                <a:gd name="connsiteX16" fmla="*/ 3292845 w 5426208"/>
                <a:gd name="connsiteY16" fmla="*/ 3808234 h 5914763"/>
                <a:gd name="connsiteX17" fmla="*/ 3192806 w 5426208"/>
                <a:gd name="connsiteY17" fmla="*/ 3557840 h 5914763"/>
                <a:gd name="connsiteX18" fmla="*/ 3006290 w 5426208"/>
                <a:gd name="connsiteY18" fmla="*/ 2688108 h 5914763"/>
                <a:gd name="connsiteX19" fmla="*/ 2437902 w 5426208"/>
                <a:gd name="connsiteY19" fmla="*/ 1343877 h 5914763"/>
                <a:gd name="connsiteX20" fmla="*/ 2116465 w 5426208"/>
                <a:gd name="connsiteY20" fmla="*/ 557572 h 5914763"/>
                <a:gd name="connsiteX21" fmla="*/ 1945144 w 5426208"/>
                <a:gd name="connsiteY21" fmla="*/ 189667 h 5914763"/>
                <a:gd name="connsiteX22" fmla="*/ 1791527 w 5426208"/>
                <a:gd name="connsiteY22" fmla="*/ 5193 h 5914763"/>
                <a:gd name="connsiteX23" fmla="*/ 1612673 w 5426208"/>
                <a:gd name="connsiteY23" fmla="*/ 383027 h 5914763"/>
                <a:gd name="connsiteX24" fmla="*/ 1504721 w 5426208"/>
                <a:gd name="connsiteY24" fmla="*/ 1131022 h 5914763"/>
                <a:gd name="connsiteX25" fmla="*/ 1919500 w 5426208"/>
                <a:gd name="connsiteY25" fmla="*/ 2460201 h 5914763"/>
                <a:gd name="connsiteX26" fmla="*/ 2511779 w 5426208"/>
                <a:gd name="connsiteY26" fmla="*/ 3627912 h 5914763"/>
                <a:gd name="connsiteX27" fmla="*/ 2507282 w 5426208"/>
                <a:gd name="connsiteY27" fmla="*/ 3794063 h 5914763"/>
                <a:gd name="connsiteX28" fmla="*/ 1259624 w 5426208"/>
                <a:gd name="connsiteY28" fmla="*/ 2281092 h 5914763"/>
                <a:gd name="connsiteX29" fmla="*/ 760003 w 5426208"/>
                <a:gd name="connsiteY29" fmla="*/ 1734337 h 5914763"/>
                <a:gd name="connsiteX30" fmla="*/ 213248 w 5426208"/>
                <a:gd name="connsiteY30" fmla="*/ 1225290 h 5914763"/>
                <a:gd name="connsiteX31" fmla="*/ 213248 w 5426208"/>
                <a:gd name="connsiteY31" fmla="*/ 1357265 h 5914763"/>
                <a:gd name="connsiteX32" fmla="*/ 694015 w 5426208"/>
                <a:gd name="connsiteY32" fmla="*/ 2695871 h 5914763"/>
                <a:gd name="connsiteX33" fmla="*/ 1253280 w 5426208"/>
                <a:gd name="connsiteY33" fmla="*/ 3725831 h 5914763"/>
                <a:gd name="connsiteX34" fmla="*/ 2015715 w 5426208"/>
                <a:gd name="connsiteY34" fmla="*/ 4367133 h 5914763"/>
                <a:gd name="connsiteX35" fmla="*/ 2631307 w 5426208"/>
                <a:gd name="connsiteY35" fmla="*/ 4689586 h 5914763"/>
                <a:gd name="connsiteX36" fmla="*/ 2175214 w 5426208"/>
                <a:gd name="connsiteY36" fmla="*/ 4720389 h 5914763"/>
                <a:gd name="connsiteX37" fmla="*/ 1502268 w 5426208"/>
                <a:gd name="connsiteY37" fmla="*/ 4506356 h 5914763"/>
                <a:gd name="connsiteX38" fmla="*/ 760003 w 5426208"/>
                <a:gd name="connsiteY38" fmla="*/ 3902502 h 5914763"/>
                <a:gd name="connsiteX39" fmla="*/ 260382 w 5426208"/>
                <a:gd name="connsiteY39" fmla="*/ 3006956 h 5914763"/>
                <a:gd name="connsiteX40" fmla="*/ 5859 w 5426208"/>
                <a:gd name="connsiteY40" fmla="*/ 2639310 h 5914763"/>
                <a:gd name="connsiteX41" fmla="*/ 109554 w 5426208"/>
                <a:gd name="connsiteY41" fmla="*/ 3233199 h 5914763"/>
                <a:gd name="connsiteX42" fmla="*/ 420638 w 5426208"/>
                <a:gd name="connsiteY42" fmla="*/ 4637793 h 5914763"/>
                <a:gd name="connsiteX43" fmla="*/ 967661 w 5426208"/>
                <a:gd name="connsiteY43" fmla="*/ 5221244 h 5914763"/>
                <a:gd name="connsiteX44" fmla="*/ 1523574 w 5426208"/>
                <a:gd name="connsiteY44" fmla="*/ 5476778 h 5914763"/>
                <a:gd name="connsiteX45" fmla="*/ 2471273 w 5426208"/>
                <a:gd name="connsiteY45" fmla="*/ 5556930 h 5914763"/>
                <a:gd name="connsiteX46" fmla="*/ 3384948 w 5426208"/>
                <a:gd name="connsiteY46" fmla="*/ 5360404 h 5914763"/>
                <a:gd name="connsiteX47" fmla="*/ 3500869 w 5426208"/>
                <a:gd name="connsiteY47" fmla="*/ 5433545 h 5914763"/>
                <a:gd name="connsiteX48" fmla="*/ 3506134 w 5426208"/>
                <a:gd name="connsiteY48" fmla="*/ 5914763 h 5914763"/>
                <a:gd name="connsiteX0" fmla="*/ 4469964 w 5426208"/>
                <a:gd name="connsiteY0" fmla="*/ 5781273 h 5913008"/>
                <a:gd name="connsiteX1" fmla="*/ 4282215 w 5426208"/>
                <a:gd name="connsiteY1" fmla="*/ 5233518 h 5913008"/>
                <a:gd name="connsiteX2" fmla="*/ 4330110 w 5426208"/>
                <a:gd name="connsiteY2" fmla="*/ 4965459 h 5913008"/>
                <a:gd name="connsiteX3" fmla="*/ 4631881 w 5426208"/>
                <a:gd name="connsiteY3" fmla="*/ 4560473 h 5913008"/>
                <a:gd name="connsiteX4" fmla="*/ 5058626 w 5426208"/>
                <a:gd name="connsiteY4" fmla="*/ 3514248 h 5913008"/>
                <a:gd name="connsiteX5" fmla="*/ 5416844 w 5426208"/>
                <a:gd name="connsiteY5" fmla="*/ 2449019 h 5913008"/>
                <a:gd name="connsiteX6" fmla="*/ 5253752 w 5426208"/>
                <a:gd name="connsiteY6" fmla="*/ 2461219 h 5913008"/>
                <a:gd name="connsiteX7" fmla="*/ 4553133 w 5426208"/>
                <a:gd name="connsiteY7" fmla="*/ 2980736 h 5913008"/>
                <a:gd name="connsiteX8" fmla="*/ 3980892 w 5426208"/>
                <a:gd name="connsiteY8" fmla="*/ 3923889 h 5913008"/>
                <a:gd name="connsiteX9" fmla="*/ 4002122 w 5426208"/>
                <a:gd name="connsiteY9" fmla="*/ 3233791 h 5913008"/>
                <a:gd name="connsiteX10" fmla="*/ 4261463 w 5426208"/>
                <a:gd name="connsiteY10" fmla="*/ 1696577 h 5913008"/>
                <a:gd name="connsiteX11" fmla="*/ 4416873 w 5426208"/>
                <a:gd name="connsiteY11" fmla="*/ 1097037 h 5913008"/>
                <a:gd name="connsiteX12" fmla="*/ 4596120 w 5426208"/>
                <a:gd name="connsiteY12" fmla="*/ 638583 h 5913008"/>
                <a:gd name="connsiteX13" fmla="*/ 4049958 w 5426208"/>
                <a:gd name="connsiteY13" fmla="*/ 912450 h 5913008"/>
                <a:gd name="connsiteX14" fmla="*/ 3488008 w 5426208"/>
                <a:gd name="connsiteY14" fmla="*/ 2028871 h 5913008"/>
                <a:gd name="connsiteX15" fmla="*/ 3287203 w 5426208"/>
                <a:gd name="connsiteY15" fmla="*/ 3122544 h 5913008"/>
                <a:gd name="connsiteX16" fmla="*/ 3292845 w 5426208"/>
                <a:gd name="connsiteY16" fmla="*/ 3806479 h 5913008"/>
                <a:gd name="connsiteX17" fmla="*/ 3192806 w 5426208"/>
                <a:gd name="connsiteY17" fmla="*/ 3556085 h 5913008"/>
                <a:gd name="connsiteX18" fmla="*/ 3006290 w 5426208"/>
                <a:gd name="connsiteY18" fmla="*/ 2686353 h 5913008"/>
                <a:gd name="connsiteX19" fmla="*/ 2437902 w 5426208"/>
                <a:gd name="connsiteY19" fmla="*/ 1342122 h 5913008"/>
                <a:gd name="connsiteX20" fmla="*/ 2116465 w 5426208"/>
                <a:gd name="connsiteY20" fmla="*/ 555817 h 5913008"/>
                <a:gd name="connsiteX21" fmla="*/ 1934158 w 5426208"/>
                <a:gd name="connsiteY21" fmla="*/ 214606 h 5913008"/>
                <a:gd name="connsiteX22" fmla="*/ 1791527 w 5426208"/>
                <a:gd name="connsiteY22" fmla="*/ 3438 h 5913008"/>
                <a:gd name="connsiteX23" fmla="*/ 1612673 w 5426208"/>
                <a:gd name="connsiteY23" fmla="*/ 381272 h 5913008"/>
                <a:gd name="connsiteX24" fmla="*/ 1504721 w 5426208"/>
                <a:gd name="connsiteY24" fmla="*/ 1129267 h 5913008"/>
                <a:gd name="connsiteX25" fmla="*/ 1919500 w 5426208"/>
                <a:gd name="connsiteY25" fmla="*/ 2458446 h 5913008"/>
                <a:gd name="connsiteX26" fmla="*/ 2511779 w 5426208"/>
                <a:gd name="connsiteY26" fmla="*/ 3626157 h 5913008"/>
                <a:gd name="connsiteX27" fmla="*/ 2507282 w 5426208"/>
                <a:gd name="connsiteY27" fmla="*/ 3792308 h 5913008"/>
                <a:gd name="connsiteX28" fmla="*/ 1259624 w 5426208"/>
                <a:gd name="connsiteY28" fmla="*/ 2279337 h 5913008"/>
                <a:gd name="connsiteX29" fmla="*/ 760003 w 5426208"/>
                <a:gd name="connsiteY29" fmla="*/ 1732582 h 5913008"/>
                <a:gd name="connsiteX30" fmla="*/ 213248 w 5426208"/>
                <a:gd name="connsiteY30" fmla="*/ 1223535 h 5913008"/>
                <a:gd name="connsiteX31" fmla="*/ 213248 w 5426208"/>
                <a:gd name="connsiteY31" fmla="*/ 1355510 h 5913008"/>
                <a:gd name="connsiteX32" fmla="*/ 694015 w 5426208"/>
                <a:gd name="connsiteY32" fmla="*/ 2694116 h 5913008"/>
                <a:gd name="connsiteX33" fmla="*/ 1253280 w 5426208"/>
                <a:gd name="connsiteY33" fmla="*/ 3724076 h 5913008"/>
                <a:gd name="connsiteX34" fmla="*/ 2015715 w 5426208"/>
                <a:gd name="connsiteY34" fmla="*/ 4365378 h 5913008"/>
                <a:gd name="connsiteX35" fmla="*/ 2631307 w 5426208"/>
                <a:gd name="connsiteY35" fmla="*/ 4687831 h 5913008"/>
                <a:gd name="connsiteX36" fmla="*/ 2175214 w 5426208"/>
                <a:gd name="connsiteY36" fmla="*/ 4718634 h 5913008"/>
                <a:gd name="connsiteX37" fmla="*/ 1502268 w 5426208"/>
                <a:gd name="connsiteY37" fmla="*/ 4504601 h 5913008"/>
                <a:gd name="connsiteX38" fmla="*/ 760003 w 5426208"/>
                <a:gd name="connsiteY38" fmla="*/ 3900747 h 5913008"/>
                <a:gd name="connsiteX39" fmla="*/ 260382 w 5426208"/>
                <a:gd name="connsiteY39" fmla="*/ 3005201 h 5913008"/>
                <a:gd name="connsiteX40" fmla="*/ 5859 w 5426208"/>
                <a:gd name="connsiteY40" fmla="*/ 2637555 h 5913008"/>
                <a:gd name="connsiteX41" fmla="*/ 109554 w 5426208"/>
                <a:gd name="connsiteY41" fmla="*/ 3231444 h 5913008"/>
                <a:gd name="connsiteX42" fmla="*/ 420638 w 5426208"/>
                <a:gd name="connsiteY42" fmla="*/ 4636038 h 5913008"/>
                <a:gd name="connsiteX43" fmla="*/ 967661 w 5426208"/>
                <a:gd name="connsiteY43" fmla="*/ 5219489 h 5913008"/>
                <a:gd name="connsiteX44" fmla="*/ 1523574 w 5426208"/>
                <a:gd name="connsiteY44" fmla="*/ 5475023 h 5913008"/>
                <a:gd name="connsiteX45" fmla="*/ 2471273 w 5426208"/>
                <a:gd name="connsiteY45" fmla="*/ 5555175 h 5913008"/>
                <a:gd name="connsiteX46" fmla="*/ 3384948 w 5426208"/>
                <a:gd name="connsiteY46" fmla="*/ 5358649 h 5913008"/>
                <a:gd name="connsiteX47" fmla="*/ 3500869 w 5426208"/>
                <a:gd name="connsiteY47" fmla="*/ 5431790 h 5913008"/>
                <a:gd name="connsiteX48" fmla="*/ 3506134 w 5426208"/>
                <a:gd name="connsiteY48" fmla="*/ 5913008 h 5913008"/>
                <a:gd name="connsiteX0" fmla="*/ 4469964 w 5426208"/>
                <a:gd name="connsiteY0" fmla="*/ 5823370 h 5955105"/>
                <a:gd name="connsiteX1" fmla="*/ 4282215 w 5426208"/>
                <a:gd name="connsiteY1" fmla="*/ 5275615 h 5955105"/>
                <a:gd name="connsiteX2" fmla="*/ 4330110 w 5426208"/>
                <a:gd name="connsiteY2" fmla="*/ 5007556 h 5955105"/>
                <a:gd name="connsiteX3" fmla="*/ 4631881 w 5426208"/>
                <a:gd name="connsiteY3" fmla="*/ 4602570 h 5955105"/>
                <a:gd name="connsiteX4" fmla="*/ 5058626 w 5426208"/>
                <a:gd name="connsiteY4" fmla="*/ 3556345 h 5955105"/>
                <a:gd name="connsiteX5" fmla="*/ 5416844 w 5426208"/>
                <a:gd name="connsiteY5" fmla="*/ 2491116 h 5955105"/>
                <a:gd name="connsiteX6" fmla="*/ 5253752 w 5426208"/>
                <a:gd name="connsiteY6" fmla="*/ 2503316 h 5955105"/>
                <a:gd name="connsiteX7" fmla="*/ 4553133 w 5426208"/>
                <a:gd name="connsiteY7" fmla="*/ 3022833 h 5955105"/>
                <a:gd name="connsiteX8" fmla="*/ 3980892 w 5426208"/>
                <a:gd name="connsiteY8" fmla="*/ 3965986 h 5955105"/>
                <a:gd name="connsiteX9" fmla="*/ 4002122 w 5426208"/>
                <a:gd name="connsiteY9" fmla="*/ 3275888 h 5955105"/>
                <a:gd name="connsiteX10" fmla="*/ 4261463 w 5426208"/>
                <a:gd name="connsiteY10" fmla="*/ 1738674 h 5955105"/>
                <a:gd name="connsiteX11" fmla="*/ 4416873 w 5426208"/>
                <a:gd name="connsiteY11" fmla="*/ 1139134 h 5955105"/>
                <a:gd name="connsiteX12" fmla="*/ 4596120 w 5426208"/>
                <a:gd name="connsiteY12" fmla="*/ 680680 h 5955105"/>
                <a:gd name="connsiteX13" fmla="*/ 4049958 w 5426208"/>
                <a:gd name="connsiteY13" fmla="*/ 954547 h 5955105"/>
                <a:gd name="connsiteX14" fmla="*/ 3488008 w 5426208"/>
                <a:gd name="connsiteY14" fmla="*/ 2070968 h 5955105"/>
                <a:gd name="connsiteX15" fmla="*/ 3287203 w 5426208"/>
                <a:gd name="connsiteY15" fmla="*/ 3164641 h 5955105"/>
                <a:gd name="connsiteX16" fmla="*/ 3292845 w 5426208"/>
                <a:gd name="connsiteY16" fmla="*/ 3848576 h 5955105"/>
                <a:gd name="connsiteX17" fmla="*/ 3192806 w 5426208"/>
                <a:gd name="connsiteY17" fmla="*/ 3598182 h 5955105"/>
                <a:gd name="connsiteX18" fmla="*/ 3006290 w 5426208"/>
                <a:gd name="connsiteY18" fmla="*/ 2728450 h 5955105"/>
                <a:gd name="connsiteX19" fmla="*/ 2437902 w 5426208"/>
                <a:gd name="connsiteY19" fmla="*/ 1384219 h 5955105"/>
                <a:gd name="connsiteX20" fmla="*/ 2116465 w 5426208"/>
                <a:gd name="connsiteY20" fmla="*/ 597914 h 5955105"/>
                <a:gd name="connsiteX21" fmla="*/ 1934158 w 5426208"/>
                <a:gd name="connsiteY21" fmla="*/ 256703 h 5955105"/>
                <a:gd name="connsiteX22" fmla="*/ 1791527 w 5426208"/>
                <a:gd name="connsiteY22" fmla="*/ 45535 h 5955105"/>
                <a:gd name="connsiteX23" fmla="*/ 1504721 w 5426208"/>
                <a:gd name="connsiteY23" fmla="*/ 1171364 h 5955105"/>
                <a:gd name="connsiteX24" fmla="*/ 1919500 w 5426208"/>
                <a:gd name="connsiteY24" fmla="*/ 2500543 h 5955105"/>
                <a:gd name="connsiteX25" fmla="*/ 2511779 w 5426208"/>
                <a:gd name="connsiteY25" fmla="*/ 3668254 h 5955105"/>
                <a:gd name="connsiteX26" fmla="*/ 2507282 w 5426208"/>
                <a:gd name="connsiteY26" fmla="*/ 3834405 h 5955105"/>
                <a:gd name="connsiteX27" fmla="*/ 1259624 w 5426208"/>
                <a:gd name="connsiteY27" fmla="*/ 2321434 h 5955105"/>
                <a:gd name="connsiteX28" fmla="*/ 760003 w 5426208"/>
                <a:gd name="connsiteY28" fmla="*/ 1774679 h 5955105"/>
                <a:gd name="connsiteX29" fmla="*/ 213248 w 5426208"/>
                <a:gd name="connsiteY29" fmla="*/ 1265632 h 5955105"/>
                <a:gd name="connsiteX30" fmla="*/ 213248 w 5426208"/>
                <a:gd name="connsiteY30" fmla="*/ 1397607 h 5955105"/>
                <a:gd name="connsiteX31" fmla="*/ 694015 w 5426208"/>
                <a:gd name="connsiteY31" fmla="*/ 2736213 h 5955105"/>
                <a:gd name="connsiteX32" fmla="*/ 1253280 w 5426208"/>
                <a:gd name="connsiteY32" fmla="*/ 3766173 h 5955105"/>
                <a:gd name="connsiteX33" fmla="*/ 2015715 w 5426208"/>
                <a:gd name="connsiteY33" fmla="*/ 4407475 h 5955105"/>
                <a:gd name="connsiteX34" fmla="*/ 2631307 w 5426208"/>
                <a:gd name="connsiteY34" fmla="*/ 4729928 h 5955105"/>
                <a:gd name="connsiteX35" fmla="*/ 2175214 w 5426208"/>
                <a:gd name="connsiteY35" fmla="*/ 4760731 h 5955105"/>
                <a:gd name="connsiteX36" fmla="*/ 1502268 w 5426208"/>
                <a:gd name="connsiteY36" fmla="*/ 4546698 h 5955105"/>
                <a:gd name="connsiteX37" fmla="*/ 760003 w 5426208"/>
                <a:gd name="connsiteY37" fmla="*/ 3942844 h 5955105"/>
                <a:gd name="connsiteX38" fmla="*/ 260382 w 5426208"/>
                <a:gd name="connsiteY38" fmla="*/ 3047298 h 5955105"/>
                <a:gd name="connsiteX39" fmla="*/ 5859 w 5426208"/>
                <a:gd name="connsiteY39" fmla="*/ 2679652 h 5955105"/>
                <a:gd name="connsiteX40" fmla="*/ 109554 w 5426208"/>
                <a:gd name="connsiteY40" fmla="*/ 3273541 h 5955105"/>
                <a:gd name="connsiteX41" fmla="*/ 420638 w 5426208"/>
                <a:gd name="connsiteY41" fmla="*/ 4678135 h 5955105"/>
                <a:gd name="connsiteX42" fmla="*/ 967661 w 5426208"/>
                <a:gd name="connsiteY42" fmla="*/ 5261586 h 5955105"/>
                <a:gd name="connsiteX43" fmla="*/ 1523574 w 5426208"/>
                <a:gd name="connsiteY43" fmla="*/ 5517120 h 5955105"/>
                <a:gd name="connsiteX44" fmla="*/ 2471273 w 5426208"/>
                <a:gd name="connsiteY44" fmla="*/ 5597272 h 5955105"/>
                <a:gd name="connsiteX45" fmla="*/ 3384948 w 5426208"/>
                <a:gd name="connsiteY45" fmla="*/ 5400746 h 5955105"/>
                <a:gd name="connsiteX46" fmla="*/ 3500869 w 5426208"/>
                <a:gd name="connsiteY46" fmla="*/ 5473887 h 5955105"/>
                <a:gd name="connsiteX47" fmla="*/ 3506134 w 5426208"/>
                <a:gd name="connsiteY47" fmla="*/ 5955105 h 5955105"/>
                <a:gd name="connsiteX0" fmla="*/ 4469964 w 5426208"/>
                <a:gd name="connsiteY0" fmla="*/ 5830286 h 5962021"/>
                <a:gd name="connsiteX1" fmla="*/ 4282215 w 5426208"/>
                <a:gd name="connsiteY1" fmla="*/ 5282531 h 5962021"/>
                <a:gd name="connsiteX2" fmla="*/ 4330110 w 5426208"/>
                <a:gd name="connsiteY2" fmla="*/ 5014472 h 5962021"/>
                <a:gd name="connsiteX3" fmla="*/ 4631881 w 5426208"/>
                <a:gd name="connsiteY3" fmla="*/ 4609486 h 5962021"/>
                <a:gd name="connsiteX4" fmla="*/ 5058626 w 5426208"/>
                <a:gd name="connsiteY4" fmla="*/ 3563261 h 5962021"/>
                <a:gd name="connsiteX5" fmla="*/ 5416844 w 5426208"/>
                <a:gd name="connsiteY5" fmla="*/ 2498032 h 5962021"/>
                <a:gd name="connsiteX6" fmla="*/ 5253752 w 5426208"/>
                <a:gd name="connsiteY6" fmla="*/ 2510232 h 5962021"/>
                <a:gd name="connsiteX7" fmla="*/ 4553133 w 5426208"/>
                <a:gd name="connsiteY7" fmla="*/ 3029749 h 5962021"/>
                <a:gd name="connsiteX8" fmla="*/ 3980892 w 5426208"/>
                <a:gd name="connsiteY8" fmla="*/ 3972902 h 5962021"/>
                <a:gd name="connsiteX9" fmla="*/ 4002122 w 5426208"/>
                <a:gd name="connsiteY9" fmla="*/ 3282804 h 5962021"/>
                <a:gd name="connsiteX10" fmla="*/ 4261463 w 5426208"/>
                <a:gd name="connsiteY10" fmla="*/ 1745590 h 5962021"/>
                <a:gd name="connsiteX11" fmla="*/ 4416873 w 5426208"/>
                <a:gd name="connsiteY11" fmla="*/ 1146050 h 5962021"/>
                <a:gd name="connsiteX12" fmla="*/ 4596120 w 5426208"/>
                <a:gd name="connsiteY12" fmla="*/ 687596 h 5962021"/>
                <a:gd name="connsiteX13" fmla="*/ 4049958 w 5426208"/>
                <a:gd name="connsiteY13" fmla="*/ 961463 h 5962021"/>
                <a:gd name="connsiteX14" fmla="*/ 3488008 w 5426208"/>
                <a:gd name="connsiteY14" fmla="*/ 2077884 h 5962021"/>
                <a:gd name="connsiteX15" fmla="*/ 3287203 w 5426208"/>
                <a:gd name="connsiteY15" fmla="*/ 3171557 h 5962021"/>
                <a:gd name="connsiteX16" fmla="*/ 3292845 w 5426208"/>
                <a:gd name="connsiteY16" fmla="*/ 3855492 h 5962021"/>
                <a:gd name="connsiteX17" fmla="*/ 3192806 w 5426208"/>
                <a:gd name="connsiteY17" fmla="*/ 3605098 h 5962021"/>
                <a:gd name="connsiteX18" fmla="*/ 3006290 w 5426208"/>
                <a:gd name="connsiteY18" fmla="*/ 2735366 h 5962021"/>
                <a:gd name="connsiteX19" fmla="*/ 2437902 w 5426208"/>
                <a:gd name="connsiteY19" fmla="*/ 1391135 h 5962021"/>
                <a:gd name="connsiteX20" fmla="*/ 2116465 w 5426208"/>
                <a:gd name="connsiteY20" fmla="*/ 604830 h 5962021"/>
                <a:gd name="connsiteX21" fmla="*/ 1934158 w 5426208"/>
                <a:gd name="connsiteY21" fmla="*/ 263619 h 5962021"/>
                <a:gd name="connsiteX22" fmla="*/ 1759700 w 5426208"/>
                <a:gd name="connsiteY22" fmla="*/ 44801 h 5962021"/>
                <a:gd name="connsiteX23" fmla="*/ 1504721 w 5426208"/>
                <a:gd name="connsiteY23" fmla="*/ 1178280 h 5962021"/>
                <a:gd name="connsiteX24" fmla="*/ 1919500 w 5426208"/>
                <a:gd name="connsiteY24" fmla="*/ 2507459 h 5962021"/>
                <a:gd name="connsiteX25" fmla="*/ 2511779 w 5426208"/>
                <a:gd name="connsiteY25" fmla="*/ 3675170 h 5962021"/>
                <a:gd name="connsiteX26" fmla="*/ 2507282 w 5426208"/>
                <a:gd name="connsiteY26" fmla="*/ 3841321 h 5962021"/>
                <a:gd name="connsiteX27" fmla="*/ 1259624 w 5426208"/>
                <a:gd name="connsiteY27" fmla="*/ 2328350 h 5962021"/>
                <a:gd name="connsiteX28" fmla="*/ 760003 w 5426208"/>
                <a:gd name="connsiteY28" fmla="*/ 1781595 h 5962021"/>
                <a:gd name="connsiteX29" fmla="*/ 213248 w 5426208"/>
                <a:gd name="connsiteY29" fmla="*/ 1272548 h 5962021"/>
                <a:gd name="connsiteX30" fmla="*/ 213248 w 5426208"/>
                <a:gd name="connsiteY30" fmla="*/ 1404523 h 5962021"/>
                <a:gd name="connsiteX31" fmla="*/ 694015 w 5426208"/>
                <a:gd name="connsiteY31" fmla="*/ 2743129 h 5962021"/>
                <a:gd name="connsiteX32" fmla="*/ 1253280 w 5426208"/>
                <a:gd name="connsiteY32" fmla="*/ 3773089 h 5962021"/>
                <a:gd name="connsiteX33" fmla="*/ 2015715 w 5426208"/>
                <a:gd name="connsiteY33" fmla="*/ 4414391 h 5962021"/>
                <a:gd name="connsiteX34" fmla="*/ 2631307 w 5426208"/>
                <a:gd name="connsiteY34" fmla="*/ 4736844 h 5962021"/>
                <a:gd name="connsiteX35" fmla="*/ 2175214 w 5426208"/>
                <a:gd name="connsiteY35" fmla="*/ 4767647 h 5962021"/>
                <a:gd name="connsiteX36" fmla="*/ 1502268 w 5426208"/>
                <a:gd name="connsiteY36" fmla="*/ 4553614 h 5962021"/>
                <a:gd name="connsiteX37" fmla="*/ 760003 w 5426208"/>
                <a:gd name="connsiteY37" fmla="*/ 3949760 h 5962021"/>
                <a:gd name="connsiteX38" fmla="*/ 260382 w 5426208"/>
                <a:gd name="connsiteY38" fmla="*/ 3054214 h 5962021"/>
                <a:gd name="connsiteX39" fmla="*/ 5859 w 5426208"/>
                <a:gd name="connsiteY39" fmla="*/ 2686568 h 5962021"/>
                <a:gd name="connsiteX40" fmla="*/ 109554 w 5426208"/>
                <a:gd name="connsiteY40" fmla="*/ 3280457 h 5962021"/>
                <a:gd name="connsiteX41" fmla="*/ 420638 w 5426208"/>
                <a:gd name="connsiteY41" fmla="*/ 4685051 h 5962021"/>
                <a:gd name="connsiteX42" fmla="*/ 967661 w 5426208"/>
                <a:gd name="connsiteY42" fmla="*/ 5268502 h 5962021"/>
                <a:gd name="connsiteX43" fmla="*/ 1523574 w 5426208"/>
                <a:gd name="connsiteY43" fmla="*/ 5524036 h 5962021"/>
                <a:gd name="connsiteX44" fmla="*/ 2471273 w 5426208"/>
                <a:gd name="connsiteY44" fmla="*/ 5604188 h 5962021"/>
                <a:gd name="connsiteX45" fmla="*/ 3384948 w 5426208"/>
                <a:gd name="connsiteY45" fmla="*/ 5407662 h 5962021"/>
                <a:gd name="connsiteX46" fmla="*/ 3500869 w 5426208"/>
                <a:gd name="connsiteY46" fmla="*/ 5480803 h 5962021"/>
                <a:gd name="connsiteX47" fmla="*/ 3506134 w 5426208"/>
                <a:gd name="connsiteY47" fmla="*/ 5962021 h 5962021"/>
                <a:gd name="connsiteX0" fmla="*/ 4469964 w 5426208"/>
                <a:gd name="connsiteY0" fmla="*/ 5848022 h 5979757"/>
                <a:gd name="connsiteX1" fmla="*/ 4282215 w 5426208"/>
                <a:gd name="connsiteY1" fmla="*/ 5300267 h 5979757"/>
                <a:gd name="connsiteX2" fmla="*/ 4330110 w 5426208"/>
                <a:gd name="connsiteY2" fmla="*/ 5032208 h 5979757"/>
                <a:gd name="connsiteX3" fmla="*/ 4631881 w 5426208"/>
                <a:gd name="connsiteY3" fmla="*/ 4627222 h 5979757"/>
                <a:gd name="connsiteX4" fmla="*/ 5058626 w 5426208"/>
                <a:gd name="connsiteY4" fmla="*/ 3580997 h 5979757"/>
                <a:gd name="connsiteX5" fmla="*/ 5416844 w 5426208"/>
                <a:gd name="connsiteY5" fmla="*/ 2515768 h 5979757"/>
                <a:gd name="connsiteX6" fmla="*/ 5253752 w 5426208"/>
                <a:gd name="connsiteY6" fmla="*/ 2527968 h 5979757"/>
                <a:gd name="connsiteX7" fmla="*/ 4553133 w 5426208"/>
                <a:gd name="connsiteY7" fmla="*/ 3047485 h 5979757"/>
                <a:gd name="connsiteX8" fmla="*/ 3980892 w 5426208"/>
                <a:gd name="connsiteY8" fmla="*/ 3990638 h 5979757"/>
                <a:gd name="connsiteX9" fmla="*/ 4002122 w 5426208"/>
                <a:gd name="connsiteY9" fmla="*/ 3300540 h 5979757"/>
                <a:gd name="connsiteX10" fmla="*/ 4261463 w 5426208"/>
                <a:gd name="connsiteY10" fmla="*/ 1763326 h 5979757"/>
                <a:gd name="connsiteX11" fmla="*/ 4416873 w 5426208"/>
                <a:gd name="connsiteY11" fmla="*/ 1163786 h 5979757"/>
                <a:gd name="connsiteX12" fmla="*/ 4596120 w 5426208"/>
                <a:gd name="connsiteY12" fmla="*/ 705332 h 5979757"/>
                <a:gd name="connsiteX13" fmla="*/ 4049958 w 5426208"/>
                <a:gd name="connsiteY13" fmla="*/ 979199 h 5979757"/>
                <a:gd name="connsiteX14" fmla="*/ 3488008 w 5426208"/>
                <a:gd name="connsiteY14" fmla="*/ 2095620 h 5979757"/>
                <a:gd name="connsiteX15" fmla="*/ 3287203 w 5426208"/>
                <a:gd name="connsiteY15" fmla="*/ 3189293 h 5979757"/>
                <a:gd name="connsiteX16" fmla="*/ 3292845 w 5426208"/>
                <a:gd name="connsiteY16" fmla="*/ 3873228 h 5979757"/>
                <a:gd name="connsiteX17" fmla="*/ 3192806 w 5426208"/>
                <a:gd name="connsiteY17" fmla="*/ 3622834 h 5979757"/>
                <a:gd name="connsiteX18" fmla="*/ 3006290 w 5426208"/>
                <a:gd name="connsiteY18" fmla="*/ 2753102 h 5979757"/>
                <a:gd name="connsiteX19" fmla="*/ 2437902 w 5426208"/>
                <a:gd name="connsiteY19" fmla="*/ 1408871 h 5979757"/>
                <a:gd name="connsiteX20" fmla="*/ 1934158 w 5426208"/>
                <a:gd name="connsiteY20" fmla="*/ 281355 h 5979757"/>
                <a:gd name="connsiteX21" fmla="*/ 1759700 w 5426208"/>
                <a:gd name="connsiteY21" fmla="*/ 62537 h 5979757"/>
                <a:gd name="connsiteX22" fmla="*/ 1504721 w 5426208"/>
                <a:gd name="connsiteY22" fmla="*/ 1196016 h 5979757"/>
                <a:gd name="connsiteX23" fmla="*/ 1919500 w 5426208"/>
                <a:gd name="connsiteY23" fmla="*/ 2525195 h 5979757"/>
                <a:gd name="connsiteX24" fmla="*/ 2511779 w 5426208"/>
                <a:gd name="connsiteY24" fmla="*/ 3692906 h 5979757"/>
                <a:gd name="connsiteX25" fmla="*/ 2507282 w 5426208"/>
                <a:gd name="connsiteY25" fmla="*/ 3859057 h 5979757"/>
                <a:gd name="connsiteX26" fmla="*/ 1259624 w 5426208"/>
                <a:gd name="connsiteY26" fmla="*/ 2346086 h 5979757"/>
                <a:gd name="connsiteX27" fmla="*/ 760003 w 5426208"/>
                <a:gd name="connsiteY27" fmla="*/ 1799331 h 5979757"/>
                <a:gd name="connsiteX28" fmla="*/ 213248 w 5426208"/>
                <a:gd name="connsiteY28" fmla="*/ 1290284 h 5979757"/>
                <a:gd name="connsiteX29" fmla="*/ 213248 w 5426208"/>
                <a:gd name="connsiteY29" fmla="*/ 1422259 h 5979757"/>
                <a:gd name="connsiteX30" fmla="*/ 694015 w 5426208"/>
                <a:gd name="connsiteY30" fmla="*/ 2760865 h 5979757"/>
                <a:gd name="connsiteX31" fmla="*/ 1253280 w 5426208"/>
                <a:gd name="connsiteY31" fmla="*/ 3790825 h 5979757"/>
                <a:gd name="connsiteX32" fmla="*/ 2015715 w 5426208"/>
                <a:gd name="connsiteY32" fmla="*/ 4432127 h 5979757"/>
                <a:gd name="connsiteX33" fmla="*/ 2631307 w 5426208"/>
                <a:gd name="connsiteY33" fmla="*/ 4754580 h 5979757"/>
                <a:gd name="connsiteX34" fmla="*/ 2175214 w 5426208"/>
                <a:gd name="connsiteY34" fmla="*/ 4785383 h 5979757"/>
                <a:gd name="connsiteX35" fmla="*/ 1502268 w 5426208"/>
                <a:gd name="connsiteY35" fmla="*/ 4571350 h 5979757"/>
                <a:gd name="connsiteX36" fmla="*/ 760003 w 5426208"/>
                <a:gd name="connsiteY36" fmla="*/ 3967496 h 5979757"/>
                <a:gd name="connsiteX37" fmla="*/ 260382 w 5426208"/>
                <a:gd name="connsiteY37" fmla="*/ 3071950 h 5979757"/>
                <a:gd name="connsiteX38" fmla="*/ 5859 w 5426208"/>
                <a:gd name="connsiteY38" fmla="*/ 2704304 h 5979757"/>
                <a:gd name="connsiteX39" fmla="*/ 109554 w 5426208"/>
                <a:gd name="connsiteY39" fmla="*/ 3298193 h 5979757"/>
                <a:gd name="connsiteX40" fmla="*/ 420638 w 5426208"/>
                <a:gd name="connsiteY40" fmla="*/ 4702787 h 5979757"/>
                <a:gd name="connsiteX41" fmla="*/ 967661 w 5426208"/>
                <a:gd name="connsiteY41" fmla="*/ 5286238 h 5979757"/>
                <a:gd name="connsiteX42" fmla="*/ 1523574 w 5426208"/>
                <a:gd name="connsiteY42" fmla="*/ 5541772 h 5979757"/>
                <a:gd name="connsiteX43" fmla="*/ 2471273 w 5426208"/>
                <a:gd name="connsiteY43" fmla="*/ 5621924 h 5979757"/>
                <a:gd name="connsiteX44" fmla="*/ 3384948 w 5426208"/>
                <a:gd name="connsiteY44" fmla="*/ 5425398 h 5979757"/>
                <a:gd name="connsiteX45" fmla="*/ 3500869 w 5426208"/>
                <a:gd name="connsiteY45" fmla="*/ 5498539 h 5979757"/>
                <a:gd name="connsiteX46" fmla="*/ 3506134 w 5426208"/>
                <a:gd name="connsiteY46" fmla="*/ 5979757 h 5979757"/>
                <a:gd name="connsiteX0" fmla="*/ 4469964 w 5426208"/>
                <a:gd name="connsiteY0" fmla="*/ 5848022 h 5979757"/>
                <a:gd name="connsiteX1" fmla="*/ 4282215 w 5426208"/>
                <a:gd name="connsiteY1" fmla="*/ 5300267 h 5979757"/>
                <a:gd name="connsiteX2" fmla="*/ 4330110 w 5426208"/>
                <a:gd name="connsiteY2" fmla="*/ 5032208 h 5979757"/>
                <a:gd name="connsiteX3" fmla="*/ 4631881 w 5426208"/>
                <a:gd name="connsiteY3" fmla="*/ 4627222 h 5979757"/>
                <a:gd name="connsiteX4" fmla="*/ 5058626 w 5426208"/>
                <a:gd name="connsiteY4" fmla="*/ 3580997 h 5979757"/>
                <a:gd name="connsiteX5" fmla="*/ 5416844 w 5426208"/>
                <a:gd name="connsiteY5" fmla="*/ 2515768 h 5979757"/>
                <a:gd name="connsiteX6" fmla="*/ 5253752 w 5426208"/>
                <a:gd name="connsiteY6" fmla="*/ 2527968 h 5979757"/>
                <a:gd name="connsiteX7" fmla="*/ 4553133 w 5426208"/>
                <a:gd name="connsiteY7" fmla="*/ 3047485 h 5979757"/>
                <a:gd name="connsiteX8" fmla="*/ 3980892 w 5426208"/>
                <a:gd name="connsiteY8" fmla="*/ 3990638 h 5979757"/>
                <a:gd name="connsiteX9" fmla="*/ 4002122 w 5426208"/>
                <a:gd name="connsiteY9" fmla="*/ 3300540 h 5979757"/>
                <a:gd name="connsiteX10" fmla="*/ 4261463 w 5426208"/>
                <a:gd name="connsiteY10" fmla="*/ 1763326 h 5979757"/>
                <a:gd name="connsiteX11" fmla="*/ 4416873 w 5426208"/>
                <a:gd name="connsiteY11" fmla="*/ 1163786 h 5979757"/>
                <a:gd name="connsiteX12" fmla="*/ 4596120 w 5426208"/>
                <a:gd name="connsiteY12" fmla="*/ 705332 h 5979757"/>
                <a:gd name="connsiteX13" fmla="*/ 4049958 w 5426208"/>
                <a:gd name="connsiteY13" fmla="*/ 979199 h 5979757"/>
                <a:gd name="connsiteX14" fmla="*/ 3488008 w 5426208"/>
                <a:gd name="connsiteY14" fmla="*/ 2095620 h 5979757"/>
                <a:gd name="connsiteX15" fmla="*/ 3287203 w 5426208"/>
                <a:gd name="connsiteY15" fmla="*/ 3189293 h 5979757"/>
                <a:gd name="connsiteX16" fmla="*/ 3292845 w 5426208"/>
                <a:gd name="connsiteY16" fmla="*/ 3873228 h 5979757"/>
                <a:gd name="connsiteX17" fmla="*/ 3192806 w 5426208"/>
                <a:gd name="connsiteY17" fmla="*/ 3622834 h 5979757"/>
                <a:gd name="connsiteX18" fmla="*/ 2964295 w 5426208"/>
                <a:gd name="connsiteY18" fmla="*/ 2747898 h 5979757"/>
                <a:gd name="connsiteX19" fmla="*/ 2437902 w 5426208"/>
                <a:gd name="connsiteY19" fmla="*/ 1408871 h 5979757"/>
                <a:gd name="connsiteX20" fmla="*/ 1934158 w 5426208"/>
                <a:gd name="connsiteY20" fmla="*/ 281355 h 5979757"/>
                <a:gd name="connsiteX21" fmla="*/ 1759700 w 5426208"/>
                <a:gd name="connsiteY21" fmla="*/ 62537 h 5979757"/>
                <a:gd name="connsiteX22" fmla="*/ 1504721 w 5426208"/>
                <a:gd name="connsiteY22" fmla="*/ 1196016 h 5979757"/>
                <a:gd name="connsiteX23" fmla="*/ 1919500 w 5426208"/>
                <a:gd name="connsiteY23" fmla="*/ 2525195 h 5979757"/>
                <a:gd name="connsiteX24" fmla="*/ 2511779 w 5426208"/>
                <a:gd name="connsiteY24" fmla="*/ 3692906 h 5979757"/>
                <a:gd name="connsiteX25" fmla="*/ 2507282 w 5426208"/>
                <a:gd name="connsiteY25" fmla="*/ 3859057 h 5979757"/>
                <a:gd name="connsiteX26" fmla="*/ 1259624 w 5426208"/>
                <a:gd name="connsiteY26" fmla="*/ 2346086 h 5979757"/>
                <a:gd name="connsiteX27" fmla="*/ 760003 w 5426208"/>
                <a:gd name="connsiteY27" fmla="*/ 1799331 h 5979757"/>
                <a:gd name="connsiteX28" fmla="*/ 213248 w 5426208"/>
                <a:gd name="connsiteY28" fmla="*/ 1290284 h 5979757"/>
                <a:gd name="connsiteX29" fmla="*/ 213248 w 5426208"/>
                <a:gd name="connsiteY29" fmla="*/ 1422259 h 5979757"/>
                <a:gd name="connsiteX30" fmla="*/ 694015 w 5426208"/>
                <a:gd name="connsiteY30" fmla="*/ 2760865 h 5979757"/>
                <a:gd name="connsiteX31" fmla="*/ 1253280 w 5426208"/>
                <a:gd name="connsiteY31" fmla="*/ 3790825 h 5979757"/>
                <a:gd name="connsiteX32" fmla="*/ 2015715 w 5426208"/>
                <a:gd name="connsiteY32" fmla="*/ 4432127 h 5979757"/>
                <a:gd name="connsiteX33" fmla="*/ 2631307 w 5426208"/>
                <a:gd name="connsiteY33" fmla="*/ 4754580 h 5979757"/>
                <a:gd name="connsiteX34" fmla="*/ 2175214 w 5426208"/>
                <a:gd name="connsiteY34" fmla="*/ 4785383 h 5979757"/>
                <a:gd name="connsiteX35" fmla="*/ 1502268 w 5426208"/>
                <a:gd name="connsiteY35" fmla="*/ 4571350 h 5979757"/>
                <a:gd name="connsiteX36" fmla="*/ 760003 w 5426208"/>
                <a:gd name="connsiteY36" fmla="*/ 3967496 h 5979757"/>
                <a:gd name="connsiteX37" fmla="*/ 260382 w 5426208"/>
                <a:gd name="connsiteY37" fmla="*/ 3071950 h 5979757"/>
                <a:gd name="connsiteX38" fmla="*/ 5859 w 5426208"/>
                <a:gd name="connsiteY38" fmla="*/ 2704304 h 5979757"/>
                <a:gd name="connsiteX39" fmla="*/ 109554 w 5426208"/>
                <a:gd name="connsiteY39" fmla="*/ 3298193 h 5979757"/>
                <a:gd name="connsiteX40" fmla="*/ 420638 w 5426208"/>
                <a:gd name="connsiteY40" fmla="*/ 4702787 h 5979757"/>
                <a:gd name="connsiteX41" fmla="*/ 967661 w 5426208"/>
                <a:gd name="connsiteY41" fmla="*/ 5286238 h 5979757"/>
                <a:gd name="connsiteX42" fmla="*/ 1523574 w 5426208"/>
                <a:gd name="connsiteY42" fmla="*/ 5541772 h 5979757"/>
                <a:gd name="connsiteX43" fmla="*/ 2471273 w 5426208"/>
                <a:gd name="connsiteY43" fmla="*/ 5621924 h 5979757"/>
                <a:gd name="connsiteX44" fmla="*/ 3384948 w 5426208"/>
                <a:gd name="connsiteY44" fmla="*/ 5425398 h 5979757"/>
                <a:gd name="connsiteX45" fmla="*/ 3500869 w 5426208"/>
                <a:gd name="connsiteY45" fmla="*/ 5498539 h 5979757"/>
                <a:gd name="connsiteX46" fmla="*/ 3506134 w 5426208"/>
                <a:gd name="connsiteY46" fmla="*/ 5979757 h 5979757"/>
                <a:gd name="connsiteX0" fmla="*/ 4469964 w 5426208"/>
                <a:gd name="connsiteY0" fmla="*/ 5848022 h 5979757"/>
                <a:gd name="connsiteX1" fmla="*/ 4282215 w 5426208"/>
                <a:gd name="connsiteY1" fmla="*/ 5300267 h 5979757"/>
                <a:gd name="connsiteX2" fmla="*/ 4330110 w 5426208"/>
                <a:gd name="connsiteY2" fmla="*/ 5032208 h 5979757"/>
                <a:gd name="connsiteX3" fmla="*/ 4631881 w 5426208"/>
                <a:gd name="connsiteY3" fmla="*/ 4627222 h 5979757"/>
                <a:gd name="connsiteX4" fmla="*/ 5058626 w 5426208"/>
                <a:gd name="connsiteY4" fmla="*/ 3580997 h 5979757"/>
                <a:gd name="connsiteX5" fmla="*/ 5416844 w 5426208"/>
                <a:gd name="connsiteY5" fmla="*/ 2515768 h 5979757"/>
                <a:gd name="connsiteX6" fmla="*/ 5253752 w 5426208"/>
                <a:gd name="connsiteY6" fmla="*/ 2527968 h 5979757"/>
                <a:gd name="connsiteX7" fmla="*/ 4553133 w 5426208"/>
                <a:gd name="connsiteY7" fmla="*/ 3047485 h 5979757"/>
                <a:gd name="connsiteX8" fmla="*/ 3980892 w 5426208"/>
                <a:gd name="connsiteY8" fmla="*/ 3990638 h 5979757"/>
                <a:gd name="connsiteX9" fmla="*/ 4002122 w 5426208"/>
                <a:gd name="connsiteY9" fmla="*/ 3300540 h 5979757"/>
                <a:gd name="connsiteX10" fmla="*/ 4261463 w 5426208"/>
                <a:gd name="connsiteY10" fmla="*/ 1763326 h 5979757"/>
                <a:gd name="connsiteX11" fmla="*/ 4416873 w 5426208"/>
                <a:gd name="connsiteY11" fmla="*/ 1163786 h 5979757"/>
                <a:gd name="connsiteX12" fmla="*/ 4596120 w 5426208"/>
                <a:gd name="connsiteY12" fmla="*/ 705332 h 5979757"/>
                <a:gd name="connsiteX13" fmla="*/ 4049958 w 5426208"/>
                <a:gd name="connsiteY13" fmla="*/ 979199 h 5979757"/>
                <a:gd name="connsiteX14" fmla="*/ 3488008 w 5426208"/>
                <a:gd name="connsiteY14" fmla="*/ 2095620 h 5979757"/>
                <a:gd name="connsiteX15" fmla="*/ 3287203 w 5426208"/>
                <a:gd name="connsiteY15" fmla="*/ 3189293 h 5979757"/>
                <a:gd name="connsiteX16" fmla="*/ 3292845 w 5426208"/>
                <a:gd name="connsiteY16" fmla="*/ 3873228 h 5979757"/>
                <a:gd name="connsiteX17" fmla="*/ 3192806 w 5426208"/>
                <a:gd name="connsiteY17" fmla="*/ 3622834 h 5979757"/>
                <a:gd name="connsiteX18" fmla="*/ 2932473 w 5426208"/>
                <a:gd name="connsiteY18" fmla="*/ 2740246 h 5979757"/>
                <a:gd name="connsiteX19" fmla="*/ 2437902 w 5426208"/>
                <a:gd name="connsiteY19" fmla="*/ 1408871 h 5979757"/>
                <a:gd name="connsiteX20" fmla="*/ 1934158 w 5426208"/>
                <a:gd name="connsiteY20" fmla="*/ 281355 h 5979757"/>
                <a:gd name="connsiteX21" fmla="*/ 1759700 w 5426208"/>
                <a:gd name="connsiteY21" fmla="*/ 62537 h 5979757"/>
                <a:gd name="connsiteX22" fmla="*/ 1504721 w 5426208"/>
                <a:gd name="connsiteY22" fmla="*/ 1196016 h 5979757"/>
                <a:gd name="connsiteX23" fmla="*/ 1919500 w 5426208"/>
                <a:gd name="connsiteY23" fmla="*/ 2525195 h 5979757"/>
                <a:gd name="connsiteX24" fmla="*/ 2511779 w 5426208"/>
                <a:gd name="connsiteY24" fmla="*/ 3692906 h 5979757"/>
                <a:gd name="connsiteX25" fmla="*/ 2507282 w 5426208"/>
                <a:gd name="connsiteY25" fmla="*/ 3859057 h 5979757"/>
                <a:gd name="connsiteX26" fmla="*/ 1259624 w 5426208"/>
                <a:gd name="connsiteY26" fmla="*/ 2346086 h 5979757"/>
                <a:gd name="connsiteX27" fmla="*/ 760003 w 5426208"/>
                <a:gd name="connsiteY27" fmla="*/ 1799331 h 5979757"/>
                <a:gd name="connsiteX28" fmla="*/ 213248 w 5426208"/>
                <a:gd name="connsiteY28" fmla="*/ 1290284 h 5979757"/>
                <a:gd name="connsiteX29" fmla="*/ 213248 w 5426208"/>
                <a:gd name="connsiteY29" fmla="*/ 1422259 h 5979757"/>
                <a:gd name="connsiteX30" fmla="*/ 694015 w 5426208"/>
                <a:gd name="connsiteY30" fmla="*/ 2760865 h 5979757"/>
                <a:gd name="connsiteX31" fmla="*/ 1253280 w 5426208"/>
                <a:gd name="connsiteY31" fmla="*/ 3790825 h 5979757"/>
                <a:gd name="connsiteX32" fmla="*/ 2015715 w 5426208"/>
                <a:gd name="connsiteY32" fmla="*/ 4432127 h 5979757"/>
                <a:gd name="connsiteX33" fmla="*/ 2631307 w 5426208"/>
                <a:gd name="connsiteY33" fmla="*/ 4754580 h 5979757"/>
                <a:gd name="connsiteX34" fmla="*/ 2175214 w 5426208"/>
                <a:gd name="connsiteY34" fmla="*/ 4785383 h 5979757"/>
                <a:gd name="connsiteX35" fmla="*/ 1502268 w 5426208"/>
                <a:gd name="connsiteY35" fmla="*/ 4571350 h 5979757"/>
                <a:gd name="connsiteX36" fmla="*/ 760003 w 5426208"/>
                <a:gd name="connsiteY36" fmla="*/ 3967496 h 5979757"/>
                <a:gd name="connsiteX37" fmla="*/ 260382 w 5426208"/>
                <a:gd name="connsiteY37" fmla="*/ 3071950 h 5979757"/>
                <a:gd name="connsiteX38" fmla="*/ 5859 w 5426208"/>
                <a:gd name="connsiteY38" fmla="*/ 2704304 h 5979757"/>
                <a:gd name="connsiteX39" fmla="*/ 109554 w 5426208"/>
                <a:gd name="connsiteY39" fmla="*/ 3298193 h 5979757"/>
                <a:gd name="connsiteX40" fmla="*/ 420638 w 5426208"/>
                <a:gd name="connsiteY40" fmla="*/ 4702787 h 5979757"/>
                <a:gd name="connsiteX41" fmla="*/ 967661 w 5426208"/>
                <a:gd name="connsiteY41" fmla="*/ 5286238 h 5979757"/>
                <a:gd name="connsiteX42" fmla="*/ 1523574 w 5426208"/>
                <a:gd name="connsiteY42" fmla="*/ 5541772 h 5979757"/>
                <a:gd name="connsiteX43" fmla="*/ 2471273 w 5426208"/>
                <a:gd name="connsiteY43" fmla="*/ 5621924 h 5979757"/>
                <a:gd name="connsiteX44" fmla="*/ 3384948 w 5426208"/>
                <a:gd name="connsiteY44" fmla="*/ 5425398 h 5979757"/>
                <a:gd name="connsiteX45" fmla="*/ 3500869 w 5426208"/>
                <a:gd name="connsiteY45" fmla="*/ 5498539 h 5979757"/>
                <a:gd name="connsiteX46" fmla="*/ 3506134 w 5426208"/>
                <a:gd name="connsiteY46" fmla="*/ 5979757 h 5979757"/>
                <a:gd name="connsiteX0" fmla="*/ 4469964 w 5426208"/>
                <a:gd name="connsiteY0" fmla="*/ 5848036 h 5979771"/>
                <a:gd name="connsiteX1" fmla="*/ 4282215 w 5426208"/>
                <a:gd name="connsiteY1" fmla="*/ 5300281 h 5979771"/>
                <a:gd name="connsiteX2" fmla="*/ 4330110 w 5426208"/>
                <a:gd name="connsiteY2" fmla="*/ 5032222 h 5979771"/>
                <a:gd name="connsiteX3" fmla="*/ 4631881 w 5426208"/>
                <a:gd name="connsiteY3" fmla="*/ 4627236 h 5979771"/>
                <a:gd name="connsiteX4" fmla="*/ 5058626 w 5426208"/>
                <a:gd name="connsiteY4" fmla="*/ 3581011 h 5979771"/>
                <a:gd name="connsiteX5" fmla="*/ 5416844 w 5426208"/>
                <a:gd name="connsiteY5" fmla="*/ 2515782 h 5979771"/>
                <a:gd name="connsiteX6" fmla="*/ 5253752 w 5426208"/>
                <a:gd name="connsiteY6" fmla="*/ 2527982 h 5979771"/>
                <a:gd name="connsiteX7" fmla="*/ 4553133 w 5426208"/>
                <a:gd name="connsiteY7" fmla="*/ 3047499 h 5979771"/>
                <a:gd name="connsiteX8" fmla="*/ 3980892 w 5426208"/>
                <a:gd name="connsiteY8" fmla="*/ 3990652 h 5979771"/>
                <a:gd name="connsiteX9" fmla="*/ 4002122 w 5426208"/>
                <a:gd name="connsiteY9" fmla="*/ 3300554 h 5979771"/>
                <a:gd name="connsiteX10" fmla="*/ 4261463 w 5426208"/>
                <a:gd name="connsiteY10" fmla="*/ 1763340 h 5979771"/>
                <a:gd name="connsiteX11" fmla="*/ 4416873 w 5426208"/>
                <a:gd name="connsiteY11" fmla="*/ 1163800 h 5979771"/>
                <a:gd name="connsiteX12" fmla="*/ 4596120 w 5426208"/>
                <a:gd name="connsiteY12" fmla="*/ 705346 h 5979771"/>
                <a:gd name="connsiteX13" fmla="*/ 4049958 w 5426208"/>
                <a:gd name="connsiteY13" fmla="*/ 979213 h 5979771"/>
                <a:gd name="connsiteX14" fmla="*/ 3488008 w 5426208"/>
                <a:gd name="connsiteY14" fmla="*/ 2095634 h 5979771"/>
                <a:gd name="connsiteX15" fmla="*/ 3287203 w 5426208"/>
                <a:gd name="connsiteY15" fmla="*/ 3189307 h 5979771"/>
                <a:gd name="connsiteX16" fmla="*/ 3292845 w 5426208"/>
                <a:gd name="connsiteY16" fmla="*/ 3873242 h 5979771"/>
                <a:gd name="connsiteX17" fmla="*/ 3192806 w 5426208"/>
                <a:gd name="connsiteY17" fmla="*/ 3622848 h 5979771"/>
                <a:gd name="connsiteX18" fmla="*/ 2932473 w 5426208"/>
                <a:gd name="connsiteY18" fmla="*/ 2740260 h 5979771"/>
                <a:gd name="connsiteX19" fmla="*/ 2399382 w 5426208"/>
                <a:gd name="connsiteY19" fmla="*/ 1409403 h 5979771"/>
                <a:gd name="connsiteX20" fmla="*/ 1934158 w 5426208"/>
                <a:gd name="connsiteY20" fmla="*/ 281369 h 5979771"/>
                <a:gd name="connsiteX21" fmla="*/ 1759700 w 5426208"/>
                <a:gd name="connsiteY21" fmla="*/ 62551 h 5979771"/>
                <a:gd name="connsiteX22" fmla="*/ 1504721 w 5426208"/>
                <a:gd name="connsiteY22" fmla="*/ 1196030 h 5979771"/>
                <a:gd name="connsiteX23" fmla="*/ 1919500 w 5426208"/>
                <a:gd name="connsiteY23" fmla="*/ 2525209 h 5979771"/>
                <a:gd name="connsiteX24" fmla="*/ 2511779 w 5426208"/>
                <a:gd name="connsiteY24" fmla="*/ 3692920 h 5979771"/>
                <a:gd name="connsiteX25" fmla="*/ 2507282 w 5426208"/>
                <a:gd name="connsiteY25" fmla="*/ 3859071 h 5979771"/>
                <a:gd name="connsiteX26" fmla="*/ 1259624 w 5426208"/>
                <a:gd name="connsiteY26" fmla="*/ 2346100 h 5979771"/>
                <a:gd name="connsiteX27" fmla="*/ 760003 w 5426208"/>
                <a:gd name="connsiteY27" fmla="*/ 1799345 h 5979771"/>
                <a:gd name="connsiteX28" fmla="*/ 213248 w 5426208"/>
                <a:gd name="connsiteY28" fmla="*/ 1290298 h 5979771"/>
                <a:gd name="connsiteX29" fmla="*/ 213248 w 5426208"/>
                <a:gd name="connsiteY29" fmla="*/ 1422273 h 5979771"/>
                <a:gd name="connsiteX30" fmla="*/ 694015 w 5426208"/>
                <a:gd name="connsiteY30" fmla="*/ 2760879 h 5979771"/>
                <a:gd name="connsiteX31" fmla="*/ 1253280 w 5426208"/>
                <a:gd name="connsiteY31" fmla="*/ 3790839 h 5979771"/>
                <a:gd name="connsiteX32" fmla="*/ 2015715 w 5426208"/>
                <a:gd name="connsiteY32" fmla="*/ 4432141 h 5979771"/>
                <a:gd name="connsiteX33" fmla="*/ 2631307 w 5426208"/>
                <a:gd name="connsiteY33" fmla="*/ 4754594 h 5979771"/>
                <a:gd name="connsiteX34" fmla="*/ 2175214 w 5426208"/>
                <a:gd name="connsiteY34" fmla="*/ 4785397 h 5979771"/>
                <a:gd name="connsiteX35" fmla="*/ 1502268 w 5426208"/>
                <a:gd name="connsiteY35" fmla="*/ 4571364 h 5979771"/>
                <a:gd name="connsiteX36" fmla="*/ 760003 w 5426208"/>
                <a:gd name="connsiteY36" fmla="*/ 3967510 h 5979771"/>
                <a:gd name="connsiteX37" fmla="*/ 260382 w 5426208"/>
                <a:gd name="connsiteY37" fmla="*/ 3071964 h 5979771"/>
                <a:gd name="connsiteX38" fmla="*/ 5859 w 5426208"/>
                <a:gd name="connsiteY38" fmla="*/ 2704318 h 5979771"/>
                <a:gd name="connsiteX39" fmla="*/ 109554 w 5426208"/>
                <a:gd name="connsiteY39" fmla="*/ 3298207 h 5979771"/>
                <a:gd name="connsiteX40" fmla="*/ 420638 w 5426208"/>
                <a:gd name="connsiteY40" fmla="*/ 4702801 h 5979771"/>
                <a:gd name="connsiteX41" fmla="*/ 967661 w 5426208"/>
                <a:gd name="connsiteY41" fmla="*/ 5286252 h 5979771"/>
                <a:gd name="connsiteX42" fmla="*/ 1523574 w 5426208"/>
                <a:gd name="connsiteY42" fmla="*/ 5541786 h 5979771"/>
                <a:gd name="connsiteX43" fmla="*/ 2471273 w 5426208"/>
                <a:gd name="connsiteY43" fmla="*/ 5621938 h 5979771"/>
                <a:gd name="connsiteX44" fmla="*/ 3384948 w 5426208"/>
                <a:gd name="connsiteY44" fmla="*/ 5425412 h 5979771"/>
                <a:gd name="connsiteX45" fmla="*/ 3500869 w 5426208"/>
                <a:gd name="connsiteY45" fmla="*/ 5498553 h 5979771"/>
                <a:gd name="connsiteX46" fmla="*/ 3506134 w 5426208"/>
                <a:gd name="connsiteY46" fmla="*/ 5979771 h 5979771"/>
                <a:gd name="connsiteX0" fmla="*/ 4469964 w 5426208"/>
                <a:gd name="connsiteY0" fmla="*/ 5831812 h 5963547"/>
                <a:gd name="connsiteX1" fmla="*/ 4282215 w 5426208"/>
                <a:gd name="connsiteY1" fmla="*/ 5284057 h 5963547"/>
                <a:gd name="connsiteX2" fmla="*/ 4330110 w 5426208"/>
                <a:gd name="connsiteY2" fmla="*/ 5015998 h 5963547"/>
                <a:gd name="connsiteX3" fmla="*/ 4631881 w 5426208"/>
                <a:gd name="connsiteY3" fmla="*/ 4611012 h 5963547"/>
                <a:gd name="connsiteX4" fmla="*/ 5058626 w 5426208"/>
                <a:gd name="connsiteY4" fmla="*/ 3564787 h 5963547"/>
                <a:gd name="connsiteX5" fmla="*/ 5416844 w 5426208"/>
                <a:gd name="connsiteY5" fmla="*/ 2499558 h 5963547"/>
                <a:gd name="connsiteX6" fmla="*/ 5253752 w 5426208"/>
                <a:gd name="connsiteY6" fmla="*/ 2511758 h 5963547"/>
                <a:gd name="connsiteX7" fmla="*/ 4553133 w 5426208"/>
                <a:gd name="connsiteY7" fmla="*/ 3031275 h 5963547"/>
                <a:gd name="connsiteX8" fmla="*/ 3980892 w 5426208"/>
                <a:gd name="connsiteY8" fmla="*/ 3974428 h 5963547"/>
                <a:gd name="connsiteX9" fmla="*/ 4002122 w 5426208"/>
                <a:gd name="connsiteY9" fmla="*/ 3284330 h 5963547"/>
                <a:gd name="connsiteX10" fmla="*/ 4261463 w 5426208"/>
                <a:gd name="connsiteY10" fmla="*/ 1747116 h 5963547"/>
                <a:gd name="connsiteX11" fmla="*/ 4416873 w 5426208"/>
                <a:gd name="connsiteY11" fmla="*/ 1147576 h 5963547"/>
                <a:gd name="connsiteX12" fmla="*/ 4596120 w 5426208"/>
                <a:gd name="connsiteY12" fmla="*/ 689122 h 5963547"/>
                <a:gd name="connsiteX13" fmla="*/ 4049958 w 5426208"/>
                <a:gd name="connsiteY13" fmla="*/ 962989 h 5963547"/>
                <a:gd name="connsiteX14" fmla="*/ 3488008 w 5426208"/>
                <a:gd name="connsiteY14" fmla="*/ 2079410 h 5963547"/>
                <a:gd name="connsiteX15" fmla="*/ 3287203 w 5426208"/>
                <a:gd name="connsiteY15" fmla="*/ 3173083 h 5963547"/>
                <a:gd name="connsiteX16" fmla="*/ 3292845 w 5426208"/>
                <a:gd name="connsiteY16" fmla="*/ 3857018 h 5963547"/>
                <a:gd name="connsiteX17" fmla="*/ 3192806 w 5426208"/>
                <a:gd name="connsiteY17" fmla="*/ 3606624 h 5963547"/>
                <a:gd name="connsiteX18" fmla="*/ 2932473 w 5426208"/>
                <a:gd name="connsiteY18" fmla="*/ 2724036 h 5963547"/>
                <a:gd name="connsiteX19" fmla="*/ 2399382 w 5426208"/>
                <a:gd name="connsiteY19" fmla="*/ 1393179 h 5963547"/>
                <a:gd name="connsiteX20" fmla="*/ 1918061 w 5426208"/>
                <a:gd name="connsiteY20" fmla="*/ 334605 h 5963547"/>
                <a:gd name="connsiteX21" fmla="*/ 1759700 w 5426208"/>
                <a:gd name="connsiteY21" fmla="*/ 46327 h 5963547"/>
                <a:gd name="connsiteX22" fmla="*/ 1504721 w 5426208"/>
                <a:gd name="connsiteY22" fmla="*/ 1179806 h 5963547"/>
                <a:gd name="connsiteX23" fmla="*/ 1919500 w 5426208"/>
                <a:gd name="connsiteY23" fmla="*/ 2508985 h 5963547"/>
                <a:gd name="connsiteX24" fmla="*/ 2511779 w 5426208"/>
                <a:gd name="connsiteY24" fmla="*/ 3676696 h 5963547"/>
                <a:gd name="connsiteX25" fmla="*/ 2507282 w 5426208"/>
                <a:gd name="connsiteY25" fmla="*/ 3842847 h 5963547"/>
                <a:gd name="connsiteX26" fmla="*/ 1259624 w 5426208"/>
                <a:gd name="connsiteY26" fmla="*/ 2329876 h 5963547"/>
                <a:gd name="connsiteX27" fmla="*/ 760003 w 5426208"/>
                <a:gd name="connsiteY27" fmla="*/ 1783121 h 5963547"/>
                <a:gd name="connsiteX28" fmla="*/ 213248 w 5426208"/>
                <a:gd name="connsiteY28" fmla="*/ 1274074 h 5963547"/>
                <a:gd name="connsiteX29" fmla="*/ 213248 w 5426208"/>
                <a:gd name="connsiteY29" fmla="*/ 1406049 h 5963547"/>
                <a:gd name="connsiteX30" fmla="*/ 694015 w 5426208"/>
                <a:gd name="connsiteY30" fmla="*/ 2744655 h 5963547"/>
                <a:gd name="connsiteX31" fmla="*/ 1253280 w 5426208"/>
                <a:gd name="connsiteY31" fmla="*/ 3774615 h 5963547"/>
                <a:gd name="connsiteX32" fmla="*/ 2015715 w 5426208"/>
                <a:gd name="connsiteY32" fmla="*/ 4415917 h 5963547"/>
                <a:gd name="connsiteX33" fmla="*/ 2631307 w 5426208"/>
                <a:gd name="connsiteY33" fmla="*/ 4738370 h 5963547"/>
                <a:gd name="connsiteX34" fmla="*/ 2175214 w 5426208"/>
                <a:gd name="connsiteY34" fmla="*/ 4769173 h 5963547"/>
                <a:gd name="connsiteX35" fmla="*/ 1502268 w 5426208"/>
                <a:gd name="connsiteY35" fmla="*/ 4555140 h 5963547"/>
                <a:gd name="connsiteX36" fmla="*/ 760003 w 5426208"/>
                <a:gd name="connsiteY36" fmla="*/ 3951286 h 5963547"/>
                <a:gd name="connsiteX37" fmla="*/ 260382 w 5426208"/>
                <a:gd name="connsiteY37" fmla="*/ 3055740 h 5963547"/>
                <a:gd name="connsiteX38" fmla="*/ 5859 w 5426208"/>
                <a:gd name="connsiteY38" fmla="*/ 2688094 h 5963547"/>
                <a:gd name="connsiteX39" fmla="*/ 109554 w 5426208"/>
                <a:gd name="connsiteY39" fmla="*/ 3281983 h 5963547"/>
                <a:gd name="connsiteX40" fmla="*/ 420638 w 5426208"/>
                <a:gd name="connsiteY40" fmla="*/ 4686577 h 5963547"/>
                <a:gd name="connsiteX41" fmla="*/ 967661 w 5426208"/>
                <a:gd name="connsiteY41" fmla="*/ 5270028 h 5963547"/>
                <a:gd name="connsiteX42" fmla="*/ 1523574 w 5426208"/>
                <a:gd name="connsiteY42" fmla="*/ 5525562 h 5963547"/>
                <a:gd name="connsiteX43" fmla="*/ 2471273 w 5426208"/>
                <a:gd name="connsiteY43" fmla="*/ 5605714 h 5963547"/>
                <a:gd name="connsiteX44" fmla="*/ 3384948 w 5426208"/>
                <a:gd name="connsiteY44" fmla="*/ 5409188 h 5963547"/>
                <a:gd name="connsiteX45" fmla="*/ 3500869 w 5426208"/>
                <a:gd name="connsiteY45" fmla="*/ 5482329 h 5963547"/>
                <a:gd name="connsiteX46" fmla="*/ 3506134 w 5426208"/>
                <a:gd name="connsiteY46" fmla="*/ 5963547 h 5963547"/>
                <a:gd name="connsiteX0" fmla="*/ 4469964 w 5426208"/>
                <a:gd name="connsiteY0" fmla="*/ 5831812 h 5963547"/>
                <a:gd name="connsiteX1" fmla="*/ 4282215 w 5426208"/>
                <a:gd name="connsiteY1" fmla="*/ 5284057 h 5963547"/>
                <a:gd name="connsiteX2" fmla="*/ 4330110 w 5426208"/>
                <a:gd name="connsiteY2" fmla="*/ 5015998 h 5963547"/>
                <a:gd name="connsiteX3" fmla="*/ 4631881 w 5426208"/>
                <a:gd name="connsiteY3" fmla="*/ 4611012 h 5963547"/>
                <a:gd name="connsiteX4" fmla="*/ 5058626 w 5426208"/>
                <a:gd name="connsiteY4" fmla="*/ 3564787 h 5963547"/>
                <a:gd name="connsiteX5" fmla="*/ 5416844 w 5426208"/>
                <a:gd name="connsiteY5" fmla="*/ 2499558 h 5963547"/>
                <a:gd name="connsiteX6" fmla="*/ 5253752 w 5426208"/>
                <a:gd name="connsiteY6" fmla="*/ 2511758 h 5963547"/>
                <a:gd name="connsiteX7" fmla="*/ 4553133 w 5426208"/>
                <a:gd name="connsiteY7" fmla="*/ 3031275 h 5963547"/>
                <a:gd name="connsiteX8" fmla="*/ 3980892 w 5426208"/>
                <a:gd name="connsiteY8" fmla="*/ 3974428 h 5963547"/>
                <a:gd name="connsiteX9" fmla="*/ 4002122 w 5426208"/>
                <a:gd name="connsiteY9" fmla="*/ 3284330 h 5963547"/>
                <a:gd name="connsiteX10" fmla="*/ 4261463 w 5426208"/>
                <a:gd name="connsiteY10" fmla="*/ 1747116 h 5963547"/>
                <a:gd name="connsiteX11" fmla="*/ 4416873 w 5426208"/>
                <a:gd name="connsiteY11" fmla="*/ 1147576 h 5963547"/>
                <a:gd name="connsiteX12" fmla="*/ 4484533 w 5426208"/>
                <a:gd name="connsiteY12" fmla="*/ 653647 h 5963547"/>
                <a:gd name="connsiteX13" fmla="*/ 4049958 w 5426208"/>
                <a:gd name="connsiteY13" fmla="*/ 962989 h 5963547"/>
                <a:gd name="connsiteX14" fmla="*/ 3488008 w 5426208"/>
                <a:gd name="connsiteY14" fmla="*/ 2079410 h 5963547"/>
                <a:gd name="connsiteX15" fmla="*/ 3287203 w 5426208"/>
                <a:gd name="connsiteY15" fmla="*/ 3173083 h 5963547"/>
                <a:gd name="connsiteX16" fmla="*/ 3292845 w 5426208"/>
                <a:gd name="connsiteY16" fmla="*/ 3857018 h 5963547"/>
                <a:gd name="connsiteX17" fmla="*/ 3192806 w 5426208"/>
                <a:gd name="connsiteY17" fmla="*/ 3606624 h 5963547"/>
                <a:gd name="connsiteX18" fmla="*/ 2932473 w 5426208"/>
                <a:gd name="connsiteY18" fmla="*/ 2724036 h 5963547"/>
                <a:gd name="connsiteX19" fmla="*/ 2399382 w 5426208"/>
                <a:gd name="connsiteY19" fmla="*/ 1393179 h 5963547"/>
                <a:gd name="connsiteX20" fmla="*/ 1918061 w 5426208"/>
                <a:gd name="connsiteY20" fmla="*/ 334605 h 5963547"/>
                <a:gd name="connsiteX21" fmla="*/ 1759700 w 5426208"/>
                <a:gd name="connsiteY21" fmla="*/ 46327 h 5963547"/>
                <a:gd name="connsiteX22" fmla="*/ 1504721 w 5426208"/>
                <a:gd name="connsiteY22" fmla="*/ 1179806 h 5963547"/>
                <a:gd name="connsiteX23" fmla="*/ 1919500 w 5426208"/>
                <a:gd name="connsiteY23" fmla="*/ 2508985 h 5963547"/>
                <a:gd name="connsiteX24" fmla="*/ 2511779 w 5426208"/>
                <a:gd name="connsiteY24" fmla="*/ 3676696 h 5963547"/>
                <a:gd name="connsiteX25" fmla="*/ 2507282 w 5426208"/>
                <a:gd name="connsiteY25" fmla="*/ 3842847 h 5963547"/>
                <a:gd name="connsiteX26" fmla="*/ 1259624 w 5426208"/>
                <a:gd name="connsiteY26" fmla="*/ 2329876 h 5963547"/>
                <a:gd name="connsiteX27" fmla="*/ 760003 w 5426208"/>
                <a:gd name="connsiteY27" fmla="*/ 1783121 h 5963547"/>
                <a:gd name="connsiteX28" fmla="*/ 213248 w 5426208"/>
                <a:gd name="connsiteY28" fmla="*/ 1274074 h 5963547"/>
                <a:gd name="connsiteX29" fmla="*/ 213248 w 5426208"/>
                <a:gd name="connsiteY29" fmla="*/ 1406049 h 5963547"/>
                <a:gd name="connsiteX30" fmla="*/ 694015 w 5426208"/>
                <a:gd name="connsiteY30" fmla="*/ 2744655 h 5963547"/>
                <a:gd name="connsiteX31" fmla="*/ 1253280 w 5426208"/>
                <a:gd name="connsiteY31" fmla="*/ 3774615 h 5963547"/>
                <a:gd name="connsiteX32" fmla="*/ 2015715 w 5426208"/>
                <a:gd name="connsiteY32" fmla="*/ 4415917 h 5963547"/>
                <a:gd name="connsiteX33" fmla="*/ 2631307 w 5426208"/>
                <a:gd name="connsiteY33" fmla="*/ 4738370 h 5963547"/>
                <a:gd name="connsiteX34" fmla="*/ 2175214 w 5426208"/>
                <a:gd name="connsiteY34" fmla="*/ 4769173 h 5963547"/>
                <a:gd name="connsiteX35" fmla="*/ 1502268 w 5426208"/>
                <a:gd name="connsiteY35" fmla="*/ 4555140 h 5963547"/>
                <a:gd name="connsiteX36" fmla="*/ 760003 w 5426208"/>
                <a:gd name="connsiteY36" fmla="*/ 3951286 h 5963547"/>
                <a:gd name="connsiteX37" fmla="*/ 260382 w 5426208"/>
                <a:gd name="connsiteY37" fmla="*/ 3055740 h 5963547"/>
                <a:gd name="connsiteX38" fmla="*/ 5859 w 5426208"/>
                <a:gd name="connsiteY38" fmla="*/ 2688094 h 5963547"/>
                <a:gd name="connsiteX39" fmla="*/ 109554 w 5426208"/>
                <a:gd name="connsiteY39" fmla="*/ 3281983 h 5963547"/>
                <a:gd name="connsiteX40" fmla="*/ 420638 w 5426208"/>
                <a:gd name="connsiteY40" fmla="*/ 4686577 h 5963547"/>
                <a:gd name="connsiteX41" fmla="*/ 967661 w 5426208"/>
                <a:gd name="connsiteY41" fmla="*/ 5270028 h 5963547"/>
                <a:gd name="connsiteX42" fmla="*/ 1523574 w 5426208"/>
                <a:gd name="connsiteY42" fmla="*/ 5525562 h 5963547"/>
                <a:gd name="connsiteX43" fmla="*/ 2471273 w 5426208"/>
                <a:gd name="connsiteY43" fmla="*/ 5605714 h 5963547"/>
                <a:gd name="connsiteX44" fmla="*/ 3384948 w 5426208"/>
                <a:gd name="connsiteY44" fmla="*/ 5409188 h 5963547"/>
                <a:gd name="connsiteX45" fmla="*/ 3500869 w 5426208"/>
                <a:gd name="connsiteY45" fmla="*/ 5482329 h 5963547"/>
                <a:gd name="connsiteX46" fmla="*/ 3506134 w 5426208"/>
                <a:gd name="connsiteY46" fmla="*/ 5963547 h 5963547"/>
                <a:gd name="connsiteX0" fmla="*/ 4469964 w 5426208"/>
                <a:gd name="connsiteY0" fmla="*/ 5831812 h 5963547"/>
                <a:gd name="connsiteX1" fmla="*/ 4282215 w 5426208"/>
                <a:gd name="connsiteY1" fmla="*/ 5284057 h 5963547"/>
                <a:gd name="connsiteX2" fmla="*/ 4330110 w 5426208"/>
                <a:gd name="connsiteY2" fmla="*/ 5015998 h 5963547"/>
                <a:gd name="connsiteX3" fmla="*/ 4631881 w 5426208"/>
                <a:gd name="connsiteY3" fmla="*/ 4611012 h 5963547"/>
                <a:gd name="connsiteX4" fmla="*/ 5058626 w 5426208"/>
                <a:gd name="connsiteY4" fmla="*/ 3564787 h 5963547"/>
                <a:gd name="connsiteX5" fmla="*/ 5416844 w 5426208"/>
                <a:gd name="connsiteY5" fmla="*/ 2499558 h 5963547"/>
                <a:gd name="connsiteX6" fmla="*/ 5253752 w 5426208"/>
                <a:gd name="connsiteY6" fmla="*/ 2511758 h 5963547"/>
                <a:gd name="connsiteX7" fmla="*/ 4553133 w 5426208"/>
                <a:gd name="connsiteY7" fmla="*/ 3031275 h 5963547"/>
                <a:gd name="connsiteX8" fmla="*/ 3980892 w 5426208"/>
                <a:gd name="connsiteY8" fmla="*/ 3974428 h 5963547"/>
                <a:gd name="connsiteX9" fmla="*/ 4002122 w 5426208"/>
                <a:gd name="connsiteY9" fmla="*/ 3284330 h 5963547"/>
                <a:gd name="connsiteX10" fmla="*/ 4261463 w 5426208"/>
                <a:gd name="connsiteY10" fmla="*/ 1747116 h 5963547"/>
                <a:gd name="connsiteX11" fmla="*/ 4416873 w 5426208"/>
                <a:gd name="connsiteY11" fmla="*/ 1147576 h 5963547"/>
                <a:gd name="connsiteX12" fmla="*/ 4484533 w 5426208"/>
                <a:gd name="connsiteY12" fmla="*/ 653647 h 5963547"/>
                <a:gd name="connsiteX13" fmla="*/ 4049958 w 5426208"/>
                <a:gd name="connsiteY13" fmla="*/ 962989 h 5963547"/>
                <a:gd name="connsiteX14" fmla="*/ 3488008 w 5426208"/>
                <a:gd name="connsiteY14" fmla="*/ 2079410 h 5963547"/>
                <a:gd name="connsiteX15" fmla="*/ 3287203 w 5426208"/>
                <a:gd name="connsiteY15" fmla="*/ 3173083 h 5963547"/>
                <a:gd name="connsiteX16" fmla="*/ 3292845 w 5426208"/>
                <a:gd name="connsiteY16" fmla="*/ 3857018 h 5963547"/>
                <a:gd name="connsiteX17" fmla="*/ 3192806 w 5426208"/>
                <a:gd name="connsiteY17" fmla="*/ 3606624 h 5963547"/>
                <a:gd name="connsiteX18" fmla="*/ 2932473 w 5426208"/>
                <a:gd name="connsiteY18" fmla="*/ 2724036 h 5963547"/>
                <a:gd name="connsiteX19" fmla="*/ 2399382 w 5426208"/>
                <a:gd name="connsiteY19" fmla="*/ 1393179 h 5963547"/>
                <a:gd name="connsiteX20" fmla="*/ 1918061 w 5426208"/>
                <a:gd name="connsiteY20" fmla="*/ 334605 h 5963547"/>
                <a:gd name="connsiteX21" fmla="*/ 1759700 w 5426208"/>
                <a:gd name="connsiteY21" fmla="*/ 46327 h 5963547"/>
                <a:gd name="connsiteX22" fmla="*/ 1504721 w 5426208"/>
                <a:gd name="connsiteY22" fmla="*/ 1179806 h 5963547"/>
                <a:gd name="connsiteX23" fmla="*/ 1919500 w 5426208"/>
                <a:gd name="connsiteY23" fmla="*/ 2508985 h 5963547"/>
                <a:gd name="connsiteX24" fmla="*/ 2511779 w 5426208"/>
                <a:gd name="connsiteY24" fmla="*/ 3676696 h 5963547"/>
                <a:gd name="connsiteX25" fmla="*/ 2507282 w 5426208"/>
                <a:gd name="connsiteY25" fmla="*/ 3842847 h 5963547"/>
                <a:gd name="connsiteX26" fmla="*/ 1259624 w 5426208"/>
                <a:gd name="connsiteY26" fmla="*/ 2329876 h 5963547"/>
                <a:gd name="connsiteX27" fmla="*/ 760003 w 5426208"/>
                <a:gd name="connsiteY27" fmla="*/ 1783121 h 5963547"/>
                <a:gd name="connsiteX28" fmla="*/ 213248 w 5426208"/>
                <a:gd name="connsiteY28" fmla="*/ 1274074 h 5963547"/>
                <a:gd name="connsiteX29" fmla="*/ 213248 w 5426208"/>
                <a:gd name="connsiteY29" fmla="*/ 1406049 h 5963547"/>
                <a:gd name="connsiteX30" fmla="*/ 694015 w 5426208"/>
                <a:gd name="connsiteY30" fmla="*/ 2744655 h 5963547"/>
                <a:gd name="connsiteX31" fmla="*/ 1253280 w 5426208"/>
                <a:gd name="connsiteY31" fmla="*/ 3774615 h 5963547"/>
                <a:gd name="connsiteX32" fmla="*/ 2015715 w 5426208"/>
                <a:gd name="connsiteY32" fmla="*/ 4415917 h 5963547"/>
                <a:gd name="connsiteX33" fmla="*/ 2631307 w 5426208"/>
                <a:gd name="connsiteY33" fmla="*/ 4738370 h 5963547"/>
                <a:gd name="connsiteX34" fmla="*/ 2175214 w 5426208"/>
                <a:gd name="connsiteY34" fmla="*/ 4769173 h 5963547"/>
                <a:gd name="connsiteX35" fmla="*/ 1502268 w 5426208"/>
                <a:gd name="connsiteY35" fmla="*/ 4555140 h 5963547"/>
                <a:gd name="connsiteX36" fmla="*/ 760003 w 5426208"/>
                <a:gd name="connsiteY36" fmla="*/ 3951286 h 5963547"/>
                <a:gd name="connsiteX37" fmla="*/ 260382 w 5426208"/>
                <a:gd name="connsiteY37" fmla="*/ 3055740 h 5963547"/>
                <a:gd name="connsiteX38" fmla="*/ 5859 w 5426208"/>
                <a:gd name="connsiteY38" fmla="*/ 2688094 h 5963547"/>
                <a:gd name="connsiteX39" fmla="*/ 109554 w 5426208"/>
                <a:gd name="connsiteY39" fmla="*/ 3281983 h 5963547"/>
                <a:gd name="connsiteX40" fmla="*/ 420638 w 5426208"/>
                <a:gd name="connsiteY40" fmla="*/ 4686577 h 5963547"/>
                <a:gd name="connsiteX41" fmla="*/ 967661 w 5426208"/>
                <a:gd name="connsiteY41" fmla="*/ 5270028 h 5963547"/>
                <a:gd name="connsiteX42" fmla="*/ 1523574 w 5426208"/>
                <a:gd name="connsiteY42" fmla="*/ 5525562 h 5963547"/>
                <a:gd name="connsiteX43" fmla="*/ 2471273 w 5426208"/>
                <a:gd name="connsiteY43" fmla="*/ 5605714 h 5963547"/>
                <a:gd name="connsiteX44" fmla="*/ 3384948 w 5426208"/>
                <a:gd name="connsiteY44" fmla="*/ 5409188 h 5963547"/>
                <a:gd name="connsiteX45" fmla="*/ 3500869 w 5426208"/>
                <a:gd name="connsiteY45" fmla="*/ 5482329 h 5963547"/>
                <a:gd name="connsiteX46" fmla="*/ 3506134 w 5426208"/>
                <a:gd name="connsiteY46" fmla="*/ 5963547 h 5963547"/>
                <a:gd name="connsiteX0" fmla="*/ 4469964 w 5426208"/>
                <a:gd name="connsiteY0" fmla="*/ 5831812 h 5963547"/>
                <a:gd name="connsiteX1" fmla="*/ 4282215 w 5426208"/>
                <a:gd name="connsiteY1" fmla="*/ 5284057 h 5963547"/>
                <a:gd name="connsiteX2" fmla="*/ 4330110 w 5426208"/>
                <a:gd name="connsiteY2" fmla="*/ 5015998 h 5963547"/>
                <a:gd name="connsiteX3" fmla="*/ 4631881 w 5426208"/>
                <a:gd name="connsiteY3" fmla="*/ 4611012 h 5963547"/>
                <a:gd name="connsiteX4" fmla="*/ 5058626 w 5426208"/>
                <a:gd name="connsiteY4" fmla="*/ 3564787 h 5963547"/>
                <a:gd name="connsiteX5" fmla="*/ 5416844 w 5426208"/>
                <a:gd name="connsiteY5" fmla="*/ 2499558 h 5963547"/>
                <a:gd name="connsiteX6" fmla="*/ 5253752 w 5426208"/>
                <a:gd name="connsiteY6" fmla="*/ 2511758 h 5963547"/>
                <a:gd name="connsiteX7" fmla="*/ 4553133 w 5426208"/>
                <a:gd name="connsiteY7" fmla="*/ 3031275 h 5963547"/>
                <a:gd name="connsiteX8" fmla="*/ 3980892 w 5426208"/>
                <a:gd name="connsiteY8" fmla="*/ 3974428 h 5963547"/>
                <a:gd name="connsiteX9" fmla="*/ 4002122 w 5426208"/>
                <a:gd name="connsiteY9" fmla="*/ 3284330 h 5963547"/>
                <a:gd name="connsiteX10" fmla="*/ 4261463 w 5426208"/>
                <a:gd name="connsiteY10" fmla="*/ 1747116 h 5963547"/>
                <a:gd name="connsiteX11" fmla="*/ 4416873 w 5426208"/>
                <a:gd name="connsiteY11" fmla="*/ 1147576 h 5963547"/>
                <a:gd name="connsiteX12" fmla="*/ 4484533 w 5426208"/>
                <a:gd name="connsiteY12" fmla="*/ 653647 h 5963547"/>
                <a:gd name="connsiteX13" fmla="*/ 4063391 w 5426208"/>
                <a:gd name="connsiteY13" fmla="*/ 1013087 h 5963547"/>
                <a:gd name="connsiteX14" fmla="*/ 3488008 w 5426208"/>
                <a:gd name="connsiteY14" fmla="*/ 2079410 h 5963547"/>
                <a:gd name="connsiteX15" fmla="*/ 3287203 w 5426208"/>
                <a:gd name="connsiteY15" fmla="*/ 3173083 h 5963547"/>
                <a:gd name="connsiteX16" fmla="*/ 3292845 w 5426208"/>
                <a:gd name="connsiteY16" fmla="*/ 3857018 h 5963547"/>
                <a:gd name="connsiteX17" fmla="*/ 3192806 w 5426208"/>
                <a:gd name="connsiteY17" fmla="*/ 3606624 h 5963547"/>
                <a:gd name="connsiteX18" fmla="*/ 2932473 w 5426208"/>
                <a:gd name="connsiteY18" fmla="*/ 2724036 h 5963547"/>
                <a:gd name="connsiteX19" fmla="*/ 2399382 w 5426208"/>
                <a:gd name="connsiteY19" fmla="*/ 1393179 h 5963547"/>
                <a:gd name="connsiteX20" fmla="*/ 1918061 w 5426208"/>
                <a:gd name="connsiteY20" fmla="*/ 334605 h 5963547"/>
                <a:gd name="connsiteX21" fmla="*/ 1759700 w 5426208"/>
                <a:gd name="connsiteY21" fmla="*/ 46327 h 5963547"/>
                <a:gd name="connsiteX22" fmla="*/ 1504721 w 5426208"/>
                <a:gd name="connsiteY22" fmla="*/ 1179806 h 5963547"/>
                <a:gd name="connsiteX23" fmla="*/ 1919500 w 5426208"/>
                <a:gd name="connsiteY23" fmla="*/ 2508985 h 5963547"/>
                <a:gd name="connsiteX24" fmla="*/ 2511779 w 5426208"/>
                <a:gd name="connsiteY24" fmla="*/ 3676696 h 5963547"/>
                <a:gd name="connsiteX25" fmla="*/ 2507282 w 5426208"/>
                <a:gd name="connsiteY25" fmla="*/ 3842847 h 5963547"/>
                <a:gd name="connsiteX26" fmla="*/ 1259624 w 5426208"/>
                <a:gd name="connsiteY26" fmla="*/ 2329876 h 5963547"/>
                <a:gd name="connsiteX27" fmla="*/ 760003 w 5426208"/>
                <a:gd name="connsiteY27" fmla="*/ 1783121 h 5963547"/>
                <a:gd name="connsiteX28" fmla="*/ 213248 w 5426208"/>
                <a:gd name="connsiteY28" fmla="*/ 1274074 h 5963547"/>
                <a:gd name="connsiteX29" fmla="*/ 213248 w 5426208"/>
                <a:gd name="connsiteY29" fmla="*/ 1406049 h 5963547"/>
                <a:gd name="connsiteX30" fmla="*/ 694015 w 5426208"/>
                <a:gd name="connsiteY30" fmla="*/ 2744655 h 5963547"/>
                <a:gd name="connsiteX31" fmla="*/ 1253280 w 5426208"/>
                <a:gd name="connsiteY31" fmla="*/ 3774615 h 5963547"/>
                <a:gd name="connsiteX32" fmla="*/ 2015715 w 5426208"/>
                <a:gd name="connsiteY32" fmla="*/ 4415917 h 5963547"/>
                <a:gd name="connsiteX33" fmla="*/ 2631307 w 5426208"/>
                <a:gd name="connsiteY33" fmla="*/ 4738370 h 5963547"/>
                <a:gd name="connsiteX34" fmla="*/ 2175214 w 5426208"/>
                <a:gd name="connsiteY34" fmla="*/ 4769173 h 5963547"/>
                <a:gd name="connsiteX35" fmla="*/ 1502268 w 5426208"/>
                <a:gd name="connsiteY35" fmla="*/ 4555140 h 5963547"/>
                <a:gd name="connsiteX36" fmla="*/ 760003 w 5426208"/>
                <a:gd name="connsiteY36" fmla="*/ 3951286 h 5963547"/>
                <a:gd name="connsiteX37" fmla="*/ 260382 w 5426208"/>
                <a:gd name="connsiteY37" fmla="*/ 3055740 h 5963547"/>
                <a:gd name="connsiteX38" fmla="*/ 5859 w 5426208"/>
                <a:gd name="connsiteY38" fmla="*/ 2688094 h 5963547"/>
                <a:gd name="connsiteX39" fmla="*/ 109554 w 5426208"/>
                <a:gd name="connsiteY39" fmla="*/ 3281983 h 5963547"/>
                <a:gd name="connsiteX40" fmla="*/ 420638 w 5426208"/>
                <a:gd name="connsiteY40" fmla="*/ 4686577 h 5963547"/>
                <a:gd name="connsiteX41" fmla="*/ 967661 w 5426208"/>
                <a:gd name="connsiteY41" fmla="*/ 5270028 h 5963547"/>
                <a:gd name="connsiteX42" fmla="*/ 1523574 w 5426208"/>
                <a:gd name="connsiteY42" fmla="*/ 5525562 h 5963547"/>
                <a:gd name="connsiteX43" fmla="*/ 2471273 w 5426208"/>
                <a:gd name="connsiteY43" fmla="*/ 5605714 h 5963547"/>
                <a:gd name="connsiteX44" fmla="*/ 3384948 w 5426208"/>
                <a:gd name="connsiteY44" fmla="*/ 5409188 h 5963547"/>
                <a:gd name="connsiteX45" fmla="*/ 3500869 w 5426208"/>
                <a:gd name="connsiteY45" fmla="*/ 5482329 h 5963547"/>
                <a:gd name="connsiteX46" fmla="*/ 3506134 w 5426208"/>
                <a:gd name="connsiteY46" fmla="*/ 5963547 h 5963547"/>
                <a:gd name="connsiteX0" fmla="*/ 4469964 w 5426208"/>
                <a:gd name="connsiteY0" fmla="*/ 5831812 h 5963547"/>
                <a:gd name="connsiteX1" fmla="*/ 4282215 w 5426208"/>
                <a:gd name="connsiteY1" fmla="*/ 5284057 h 5963547"/>
                <a:gd name="connsiteX2" fmla="*/ 4330110 w 5426208"/>
                <a:gd name="connsiteY2" fmla="*/ 5015998 h 5963547"/>
                <a:gd name="connsiteX3" fmla="*/ 4631881 w 5426208"/>
                <a:gd name="connsiteY3" fmla="*/ 4611012 h 5963547"/>
                <a:gd name="connsiteX4" fmla="*/ 5058626 w 5426208"/>
                <a:gd name="connsiteY4" fmla="*/ 3564787 h 5963547"/>
                <a:gd name="connsiteX5" fmla="*/ 5416844 w 5426208"/>
                <a:gd name="connsiteY5" fmla="*/ 2499558 h 5963547"/>
                <a:gd name="connsiteX6" fmla="*/ 5253752 w 5426208"/>
                <a:gd name="connsiteY6" fmla="*/ 2511758 h 5963547"/>
                <a:gd name="connsiteX7" fmla="*/ 4553133 w 5426208"/>
                <a:gd name="connsiteY7" fmla="*/ 3031275 h 5963547"/>
                <a:gd name="connsiteX8" fmla="*/ 3980892 w 5426208"/>
                <a:gd name="connsiteY8" fmla="*/ 3974428 h 5963547"/>
                <a:gd name="connsiteX9" fmla="*/ 4002122 w 5426208"/>
                <a:gd name="connsiteY9" fmla="*/ 3284330 h 5963547"/>
                <a:gd name="connsiteX10" fmla="*/ 4281760 w 5426208"/>
                <a:gd name="connsiteY10" fmla="*/ 1853260 h 5963547"/>
                <a:gd name="connsiteX11" fmla="*/ 4416873 w 5426208"/>
                <a:gd name="connsiteY11" fmla="*/ 1147576 h 5963547"/>
                <a:gd name="connsiteX12" fmla="*/ 4484533 w 5426208"/>
                <a:gd name="connsiteY12" fmla="*/ 653647 h 5963547"/>
                <a:gd name="connsiteX13" fmla="*/ 4063391 w 5426208"/>
                <a:gd name="connsiteY13" fmla="*/ 1013087 h 5963547"/>
                <a:gd name="connsiteX14" fmla="*/ 3488008 w 5426208"/>
                <a:gd name="connsiteY14" fmla="*/ 2079410 h 5963547"/>
                <a:gd name="connsiteX15" fmla="*/ 3287203 w 5426208"/>
                <a:gd name="connsiteY15" fmla="*/ 3173083 h 5963547"/>
                <a:gd name="connsiteX16" fmla="*/ 3292845 w 5426208"/>
                <a:gd name="connsiteY16" fmla="*/ 3857018 h 5963547"/>
                <a:gd name="connsiteX17" fmla="*/ 3192806 w 5426208"/>
                <a:gd name="connsiteY17" fmla="*/ 3606624 h 5963547"/>
                <a:gd name="connsiteX18" fmla="*/ 2932473 w 5426208"/>
                <a:gd name="connsiteY18" fmla="*/ 2724036 h 5963547"/>
                <a:gd name="connsiteX19" fmla="*/ 2399382 w 5426208"/>
                <a:gd name="connsiteY19" fmla="*/ 1393179 h 5963547"/>
                <a:gd name="connsiteX20" fmla="*/ 1918061 w 5426208"/>
                <a:gd name="connsiteY20" fmla="*/ 334605 h 5963547"/>
                <a:gd name="connsiteX21" fmla="*/ 1759700 w 5426208"/>
                <a:gd name="connsiteY21" fmla="*/ 46327 h 5963547"/>
                <a:gd name="connsiteX22" fmla="*/ 1504721 w 5426208"/>
                <a:gd name="connsiteY22" fmla="*/ 1179806 h 5963547"/>
                <a:gd name="connsiteX23" fmla="*/ 1919500 w 5426208"/>
                <a:gd name="connsiteY23" fmla="*/ 2508985 h 5963547"/>
                <a:gd name="connsiteX24" fmla="*/ 2511779 w 5426208"/>
                <a:gd name="connsiteY24" fmla="*/ 3676696 h 5963547"/>
                <a:gd name="connsiteX25" fmla="*/ 2507282 w 5426208"/>
                <a:gd name="connsiteY25" fmla="*/ 3842847 h 5963547"/>
                <a:gd name="connsiteX26" fmla="*/ 1259624 w 5426208"/>
                <a:gd name="connsiteY26" fmla="*/ 2329876 h 5963547"/>
                <a:gd name="connsiteX27" fmla="*/ 760003 w 5426208"/>
                <a:gd name="connsiteY27" fmla="*/ 1783121 h 5963547"/>
                <a:gd name="connsiteX28" fmla="*/ 213248 w 5426208"/>
                <a:gd name="connsiteY28" fmla="*/ 1274074 h 5963547"/>
                <a:gd name="connsiteX29" fmla="*/ 213248 w 5426208"/>
                <a:gd name="connsiteY29" fmla="*/ 1406049 h 5963547"/>
                <a:gd name="connsiteX30" fmla="*/ 694015 w 5426208"/>
                <a:gd name="connsiteY30" fmla="*/ 2744655 h 5963547"/>
                <a:gd name="connsiteX31" fmla="*/ 1253280 w 5426208"/>
                <a:gd name="connsiteY31" fmla="*/ 3774615 h 5963547"/>
                <a:gd name="connsiteX32" fmla="*/ 2015715 w 5426208"/>
                <a:gd name="connsiteY32" fmla="*/ 4415917 h 5963547"/>
                <a:gd name="connsiteX33" fmla="*/ 2631307 w 5426208"/>
                <a:gd name="connsiteY33" fmla="*/ 4738370 h 5963547"/>
                <a:gd name="connsiteX34" fmla="*/ 2175214 w 5426208"/>
                <a:gd name="connsiteY34" fmla="*/ 4769173 h 5963547"/>
                <a:gd name="connsiteX35" fmla="*/ 1502268 w 5426208"/>
                <a:gd name="connsiteY35" fmla="*/ 4555140 h 5963547"/>
                <a:gd name="connsiteX36" fmla="*/ 760003 w 5426208"/>
                <a:gd name="connsiteY36" fmla="*/ 3951286 h 5963547"/>
                <a:gd name="connsiteX37" fmla="*/ 260382 w 5426208"/>
                <a:gd name="connsiteY37" fmla="*/ 3055740 h 5963547"/>
                <a:gd name="connsiteX38" fmla="*/ 5859 w 5426208"/>
                <a:gd name="connsiteY38" fmla="*/ 2688094 h 5963547"/>
                <a:gd name="connsiteX39" fmla="*/ 109554 w 5426208"/>
                <a:gd name="connsiteY39" fmla="*/ 3281983 h 5963547"/>
                <a:gd name="connsiteX40" fmla="*/ 420638 w 5426208"/>
                <a:gd name="connsiteY40" fmla="*/ 4686577 h 5963547"/>
                <a:gd name="connsiteX41" fmla="*/ 967661 w 5426208"/>
                <a:gd name="connsiteY41" fmla="*/ 5270028 h 5963547"/>
                <a:gd name="connsiteX42" fmla="*/ 1523574 w 5426208"/>
                <a:gd name="connsiteY42" fmla="*/ 5525562 h 5963547"/>
                <a:gd name="connsiteX43" fmla="*/ 2471273 w 5426208"/>
                <a:gd name="connsiteY43" fmla="*/ 5605714 h 5963547"/>
                <a:gd name="connsiteX44" fmla="*/ 3384948 w 5426208"/>
                <a:gd name="connsiteY44" fmla="*/ 5409188 h 5963547"/>
                <a:gd name="connsiteX45" fmla="*/ 3500869 w 5426208"/>
                <a:gd name="connsiteY45" fmla="*/ 5482329 h 5963547"/>
                <a:gd name="connsiteX46" fmla="*/ 3506134 w 5426208"/>
                <a:gd name="connsiteY46" fmla="*/ 5963547 h 5963547"/>
                <a:gd name="connsiteX0" fmla="*/ 4469964 w 5426208"/>
                <a:gd name="connsiteY0" fmla="*/ 5831812 h 5963547"/>
                <a:gd name="connsiteX1" fmla="*/ 4282215 w 5426208"/>
                <a:gd name="connsiteY1" fmla="*/ 5284057 h 5963547"/>
                <a:gd name="connsiteX2" fmla="*/ 4330110 w 5426208"/>
                <a:gd name="connsiteY2" fmla="*/ 5015998 h 5963547"/>
                <a:gd name="connsiteX3" fmla="*/ 4631881 w 5426208"/>
                <a:gd name="connsiteY3" fmla="*/ 4611012 h 5963547"/>
                <a:gd name="connsiteX4" fmla="*/ 5058626 w 5426208"/>
                <a:gd name="connsiteY4" fmla="*/ 3564787 h 5963547"/>
                <a:gd name="connsiteX5" fmla="*/ 5416844 w 5426208"/>
                <a:gd name="connsiteY5" fmla="*/ 2499558 h 5963547"/>
                <a:gd name="connsiteX6" fmla="*/ 5253752 w 5426208"/>
                <a:gd name="connsiteY6" fmla="*/ 2511758 h 5963547"/>
                <a:gd name="connsiteX7" fmla="*/ 4553133 w 5426208"/>
                <a:gd name="connsiteY7" fmla="*/ 3031275 h 5963547"/>
                <a:gd name="connsiteX8" fmla="*/ 3980892 w 5426208"/>
                <a:gd name="connsiteY8" fmla="*/ 3974428 h 5963547"/>
                <a:gd name="connsiteX9" fmla="*/ 4040105 w 5426208"/>
                <a:gd name="connsiteY9" fmla="*/ 3319391 h 5963547"/>
                <a:gd name="connsiteX10" fmla="*/ 4281760 w 5426208"/>
                <a:gd name="connsiteY10" fmla="*/ 1853260 h 5963547"/>
                <a:gd name="connsiteX11" fmla="*/ 4416873 w 5426208"/>
                <a:gd name="connsiteY11" fmla="*/ 1147576 h 5963547"/>
                <a:gd name="connsiteX12" fmla="*/ 4484533 w 5426208"/>
                <a:gd name="connsiteY12" fmla="*/ 653647 h 5963547"/>
                <a:gd name="connsiteX13" fmla="*/ 4063391 w 5426208"/>
                <a:gd name="connsiteY13" fmla="*/ 1013087 h 5963547"/>
                <a:gd name="connsiteX14" fmla="*/ 3488008 w 5426208"/>
                <a:gd name="connsiteY14" fmla="*/ 2079410 h 5963547"/>
                <a:gd name="connsiteX15" fmla="*/ 3287203 w 5426208"/>
                <a:gd name="connsiteY15" fmla="*/ 3173083 h 5963547"/>
                <a:gd name="connsiteX16" fmla="*/ 3292845 w 5426208"/>
                <a:gd name="connsiteY16" fmla="*/ 3857018 h 5963547"/>
                <a:gd name="connsiteX17" fmla="*/ 3192806 w 5426208"/>
                <a:gd name="connsiteY17" fmla="*/ 3606624 h 5963547"/>
                <a:gd name="connsiteX18" fmla="*/ 2932473 w 5426208"/>
                <a:gd name="connsiteY18" fmla="*/ 2724036 h 5963547"/>
                <a:gd name="connsiteX19" fmla="*/ 2399382 w 5426208"/>
                <a:gd name="connsiteY19" fmla="*/ 1393179 h 5963547"/>
                <a:gd name="connsiteX20" fmla="*/ 1918061 w 5426208"/>
                <a:gd name="connsiteY20" fmla="*/ 334605 h 5963547"/>
                <a:gd name="connsiteX21" fmla="*/ 1759700 w 5426208"/>
                <a:gd name="connsiteY21" fmla="*/ 46327 h 5963547"/>
                <a:gd name="connsiteX22" fmla="*/ 1504721 w 5426208"/>
                <a:gd name="connsiteY22" fmla="*/ 1179806 h 5963547"/>
                <a:gd name="connsiteX23" fmla="*/ 1919500 w 5426208"/>
                <a:gd name="connsiteY23" fmla="*/ 2508985 h 5963547"/>
                <a:gd name="connsiteX24" fmla="*/ 2511779 w 5426208"/>
                <a:gd name="connsiteY24" fmla="*/ 3676696 h 5963547"/>
                <a:gd name="connsiteX25" fmla="*/ 2507282 w 5426208"/>
                <a:gd name="connsiteY25" fmla="*/ 3842847 h 5963547"/>
                <a:gd name="connsiteX26" fmla="*/ 1259624 w 5426208"/>
                <a:gd name="connsiteY26" fmla="*/ 2329876 h 5963547"/>
                <a:gd name="connsiteX27" fmla="*/ 760003 w 5426208"/>
                <a:gd name="connsiteY27" fmla="*/ 1783121 h 5963547"/>
                <a:gd name="connsiteX28" fmla="*/ 213248 w 5426208"/>
                <a:gd name="connsiteY28" fmla="*/ 1274074 h 5963547"/>
                <a:gd name="connsiteX29" fmla="*/ 213248 w 5426208"/>
                <a:gd name="connsiteY29" fmla="*/ 1406049 h 5963547"/>
                <a:gd name="connsiteX30" fmla="*/ 694015 w 5426208"/>
                <a:gd name="connsiteY30" fmla="*/ 2744655 h 5963547"/>
                <a:gd name="connsiteX31" fmla="*/ 1253280 w 5426208"/>
                <a:gd name="connsiteY31" fmla="*/ 3774615 h 5963547"/>
                <a:gd name="connsiteX32" fmla="*/ 2015715 w 5426208"/>
                <a:gd name="connsiteY32" fmla="*/ 4415917 h 5963547"/>
                <a:gd name="connsiteX33" fmla="*/ 2631307 w 5426208"/>
                <a:gd name="connsiteY33" fmla="*/ 4738370 h 5963547"/>
                <a:gd name="connsiteX34" fmla="*/ 2175214 w 5426208"/>
                <a:gd name="connsiteY34" fmla="*/ 4769173 h 5963547"/>
                <a:gd name="connsiteX35" fmla="*/ 1502268 w 5426208"/>
                <a:gd name="connsiteY35" fmla="*/ 4555140 h 5963547"/>
                <a:gd name="connsiteX36" fmla="*/ 760003 w 5426208"/>
                <a:gd name="connsiteY36" fmla="*/ 3951286 h 5963547"/>
                <a:gd name="connsiteX37" fmla="*/ 260382 w 5426208"/>
                <a:gd name="connsiteY37" fmla="*/ 3055740 h 5963547"/>
                <a:gd name="connsiteX38" fmla="*/ 5859 w 5426208"/>
                <a:gd name="connsiteY38" fmla="*/ 2688094 h 5963547"/>
                <a:gd name="connsiteX39" fmla="*/ 109554 w 5426208"/>
                <a:gd name="connsiteY39" fmla="*/ 3281983 h 5963547"/>
                <a:gd name="connsiteX40" fmla="*/ 420638 w 5426208"/>
                <a:gd name="connsiteY40" fmla="*/ 4686577 h 5963547"/>
                <a:gd name="connsiteX41" fmla="*/ 967661 w 5426208"/>
                <a:gd name="connsiteY41" fmla="*/ 5270028 h 5963547"/>
                <a:gd name="connsiteX42" fmla="*/ 1523574 w 5426208"/>
                <a:gd name="connsiteY42" fmla="*/ 5525562 h 5963547"/>
                <a:gd name="connsiteX43" fmla="*/ 2471273 w 5426208"/>
                <a:gd name="connsiteY43" fmla="*/ 5605714 h 5963547"/>
                <a:gd name="connsiteX44" fmla="*/ 3384948 w 5426208"/>
                <a:gd name="connsiteY44" fmla="*/ 5409188 h 5963547"/>
                <a:gd name="connsiteX45" fmla="*/ 3500869 w 5426208"/>
                <a:gd name="connsiteY45" fmla="*/ 5482329 h 5963547"/>
                <a:gd name="connsiteX46" fmla="*/ 3506134 w 5426208"/>
                <a:gd name="connsiteY46" fmla="*/ 5963547 h 5963547"/>
                <a:gd name="connsiteX0" fmla="*/ 4469964 w 5426043"/>
                <a:gd name="connsiteY0" fmla="*/ 5831812 h 5963547"/>
                <a:gd name="connsiteX1" fmla="*/ 4282215 w 5426043"/>
                <a:gd name="connsiteY1" fmla="*/ 5284057 h 5963547"/>
                <a:gd name="connsiteX2" fmla="*/ 4330110 w 5426043"/>
                <a:gd name="connsiteY2" fmla="*/ 5015998 h 5963547"/>
                <a:gd name="connsiteX3" fmla="*/ 4631881 w 5426043"/>
                <a:gd name="connsiteY3" fmla="*/ 4611012 h 5963547"/>
                <a:gd name="connsiteX4" fmla="*/ 5058626 w 5426043"/>
                <a:gd name="connsiteY4" fmla="*/ 3564787 h 5963547"/>
                <a:gd name="connsiteX5" fmla="*/ 5416844 w 5426043"/>
                <a:gd name="connsiteY5" fmla="*/ 2499558 h 5963547"/>
                <a:gd name="connsiteX6" fmla="*/ 5253752 w 5426043"/>
                <a:gd name="connsiteY6" fmla="*/ 2511758 h 5963547"/>
                <a:gd name="connsiteX7" fmla="*/ 4564500 w 5426043"/>
                <a:gd name="connsiteY7" fmla="*/ 3073666 h 5963547"/>
                <a:gd name="connsiteX8" fmla="*/ 3980892 w 5426043"/>
                <a:gd name="connsiteY8" fmla="*/ 3974428 h 5963547"/>
                <a:gd name="connsiteX9" fmla="*/ 4040105 w 5426043"/>
                <a:gd name="connsiteY9" fmla="*/ 3319391 h 5963547"/>
                <a:gd name="connsiteX10" fmla="*/ 4281760 w 5426043"/>
                <a:gd name="connsiteY10" fmla="*/ 1853260 h 5963547"/>
                <a:gd name="connsiteX11" fmla="*/ 4416873 w 5426043"/>
                <a:gd name="connsiteY11" fmla="*/ 1147576 h 5963547"/>
                <a:gd name="connsiteX12" fmla="*/ 4484533 w 5426043"/>
                <a:gd name="connsiteY12" fmla="*/ 653647 h 5963547"/>
                <a:gd name="connsiteX13" fmla="*/ 4063391 w 5426043"/>
                <a:gd name="connsiteY13" fmla="*/ 1013087 h 5963547"/>
                <a:gd name="connsiteX14" fmla="*/ 3488008 w 5426043"/>
                <a:gd name="connsiteY14" fmla="*/ 2079410 h 5963547"/>
                <a:gd name="connsiteX15" fmla="*/ 3287203 w 5426043"/>
                <a:gd name="connsiteY15" fmla="*/ 3173083 h 5963547"/>
                <a:gd name="connsiteX16" fmla="*/ 3292845 w 5426043"/>
                <a:gd name="connsiteY16" fmla="*/ 3857018 h 5963547"/>
                <a:gd name="connsiteX17" fmla="*/ 3192806 w 5426043"/>
                <a:gd name="connsiteY17" fmla="*/ 3606624 h 5963547"/>
                <a:gd name="connsiteX18" fmla="*/ 2932473 w 5426043"/>
                <a:gd name="connsiteY18" fmla="*/ 2724036 h 5963547"/>
                <a:gd name="connsiteX19" fmla="*/ 2399382 w 5426043"/>
                <a:gd name="connsiteY19" fmla="*/ 1393179 h 5963547"/>
                <a:gd name="connsiteX20" fmla="*/ 1918061 w 5426043"/>
                <a:gd name="connsiteY20" fmla="*/ 334605 h 5963547"/>
                <a:gd name="connsiteX21" fmla="*/ 1759700 w 5426043"/>
                <a:gd name="connsiteY21" fmla="*/ 46327 h 5963547"/>
                <a:gd name="connsiteX22" fmla="*/ 1504721 w 5426043"/>
                <a:gd name="connsiteY22" fmla="*/ 1179806 h 5963547"/>
                <a:gd name="connsiteX23" fmla="*/ 1919500 w 5426043"/>
                <a:gd name="connsiteY23" fmla="*/ 2508985 h 5963547"/>
                <a:gd name="connsiteX24" fmla="*/ 2511779 w 5426043"/>
                <a:gd name="connsiteY24" fmla="*/ 3676696 h 5963547"/>
                <a:gd name="connsiteX25" fmla="*/ 2507282 w 5426043"/>
                <a:gd name="connsiteY25" fmla="*/ 3842847 h 5963547"/>
                <a:gd name="connsiteX26" fmla="*/ 1259624 w 5426043"/>
                <a:gd name="connsiteY26" fmla="*/ 2329876 h 5963547"/>
                <a:gd name="connsiteX27" fmla="*/ 760003 w 5426043"/>
                <a:gd name="connsiteY27" fmla="*/ 1783121 h 5963547"/>
                <a:gd name="connsiteX28" fmla="*/ 213248 w 5426043"/>
                <a:gd name="connsiteY28" fmla="*/ 1274074 h 5963547"/>
                <a:gd name="connsiteX29" fmla="*/ 213248 w 5426043"/>
                <a:gd name="connsiteY29" fmla="*/ 1406049 h 5963547"/>
                <a:gd name="connsiteX30" fmla="*/ 694015 w 5426043"/>
                <a:gd name="connsiteY30" fmla="*/ 2744655 h 5963547"/>
                <a:gd name="connsiteX31" fmla="*/ 1253280 w 5426043"/>
                <a:gd name="connsiteY31" fmla="*/ 3774615 h 5963547"/>
                <a:gd name="connsiteX32" fmla="*/ 2015715 w 5426043"/>
                <a:gd name="connsiteY32" fmla="*/ 4415917 h 5963547"/>
                <a:gd name="connsiteX33" fmla="*/ 2631307 w 5426043"/>
                <a:gd name="connsiteY33" fmla="*/ 4738370 h 5963547"/>
                <a:gd name="connsiteX34" fmla="*/ 2175214 w 5426043"/>
                <a:gd name="connsiteY34" fmla="*/ 4769173 h 5963547"/>
                <a:gd name="connsiteX35" fmla="*/ 1502268 w 5426043"/>
                <a:gd name="connsiteY35" fmla="*/ 4555140 h 5963547"/>
                <a:gd name="connsiteX36" fmla="*/ 760003 w 5426043"/>
                <a:gd name="connsiteY36" fmla="*/ 3951286 h 5963547"/>
                <a:gd name="connsiteX37" fmla="*/ 260382 w 5426043"/>
                <a:gd name="connsiteY37" fmla="*/ 3055740 h 5963547"/>
                <a:gd name="connsiteX38" fmla="*/ 5859 w 5426043"/>
                <a:gd name="connsiteY38" fmla="*/ 2688094 h 5963547"/>
                <a:gd name="connsiteX39" fmla="*/ 109554 w 5426043"/>
                <a:gd name="connsiteY39" fmla="*/ 3281983 h 5963547"/>
                <a:gd name="connsiteX40" fmla="*/ 420638 w 5426043"/>
                <a:gd name="connsiteY40" fmla="*/ 4686577 h 5963547"/>
                <a:gd name="connsiteX41" fmla="*/ 967661 w 5426043"/>
                <a:gd name="connsiteY41" fmla="*/ 5270028 h 5963547"/>
                <a:gd name="connsiteX42" fmla="*/ 1523574 w 5426043"/>
                <a:gd name="connsiteY42" fmla="*/ 5525562 h 5963547"/>
                <a:gd name="connsiteX43" fmla="*/ 2471273 w 5426043"/>
                <a:gd name="connsiteY43" fmla="*/ 5605714 h 5963547"/>
                <a:gd name="connsiteX44" fmla="*/ 3384948 w 5426043"/>
                <a:gd name="connsiteY44" fmla="*/ 5409188 h 5963547"/>
                <a:gd name="connsiteX45" fmla="*/ 3500869 w 5426043"/>
                <a:gd name="connsiteY45" fmla="*/ 5482329 h 5963547"/>
                <a:gd name="connsiteX46" fmla="*/ 3506134 w 5426043"/>
                <a:gd name="connsiteY46" fmla="*/ 5963547 h 5963547"/>
                <a:gd name="connsiteX0" fmla="*/ 4469964 w 5426043"/>
                <a:gd name="connsiteY0" fmla="*/ 5831812 h 5963547"/>
                <a:gd name="connsiteX1" fmla="*/ 4282215 w 5426043"/>
                <a:gd name="connsiteY1" fmla="*/ 5284057 h 5963547"/>
                <a:gd name="connsiteX2" fmla="*/ 4330110 w 5426043"/>
                <a:gd name="connsiteY2" fmla="*/ 5015998 h 5963547"/>
                <a:gd name="connsiteX3" fmla="*/ 4631881 w 5426043"/>
                <a:gd name="connsiteY3" fmla="*/ 4611012 h 5963547"/>
                <a:gd name="connsiteX4" fmla="*/ 5058626 w 5426043"/>
                <a:gd name="connsiteY4" fmla="*/ 3564787 h 5963547"/>
                <a:gd name="connsiteX5" fmla="*/ 5416844 w 5426043"/>
                <a:gd name="connsiteY5" fmla="*/ 2499558 h 5963547"/>
                <a:gd name="connsiteX6" fmla="*/ 5253752 w 5426043"/>
                <a:gd name="connsiteY6" fmla="*/ 2511758 h 5963547"/>
                <a:gd name="connsiteX7" fmla="*/ 4564500 w 5426043"/>
                <a:gd name="connsiteY7" fmla="*/ 3073666 h 5963547"/>
                <a:gd name="connsiteX8" fmla="*/ 3980892 w 5426043"/>
                <a:gd name="connsiteY8" fmla="*/ 3974428 h 5963547"/>
                <a:gd name="connsiteX9" fmla="*/ 4040105 w 5426043"/>
                <a:gd name="connsiteY9" fmla="*/ 3319391 h 5963547"/>
                <a:gd name="connsiteX10" fmla="*/ 4281760 w 5426043"/>
                <a:gd name="connsiteY10" fmla="*/ 1853260 h 5963547"/>
                <a:gd name="connsiteX11" fmla="*/ 4416873 w 5426043"/>
                <a:gd name="connsiteY11" fmla="*/ 1147576 h 5963547"/>
                <a:gd name="connsiteX12" fmla="*/ 4484533 w 5426043"/>
                <a:gd name="connsiteY12" fmla="*/ 653647 h 5963547"/>
                <a:gd name="connsiteX13" fmla="*/ 4063391 w 5426043"/>
                <a:gd name="connsiteY13" fmla="*/ 1013087 h 5963547"/>
                <a:gd name="connsiteX14" fmla="*/ 3488008 w 5426043"/>
                <a:gd name="connsiteY14" fmla="*/ 2079410 h 5963547"/>
                <a:gd name="connsiteX15" fmla="*/ 3287203 w 5426043"/>
                <a:gd name="connsiteY15" fmla="*/ 3173083 h 5963547"/>
                <a:gd name="connsiteX16" fmla="*/ 3292845 w 5426043"/>
                <a:gd name="connsiteY16" fmla="*/ 3857018 h 5963547"/>
                <a:gd name="connsiteX17" fmla="*/ 3192806 w 5426043"/>
                <a:gd name="connsiteY17" fmla="*/ 3606624 h 5963547"/>
                <a:gd name="connsiteX18" fmla="*/ 2932473 w 5426043"/>
                <a:gd name="connsiteY18" fmla="*/ 2724036 h 5963547"/>
                <a:gd name="connsiteX19" fmla="*/ 2399382 w 5426043"/>
                <a:gd name="connsiteY19" fmla="*/ 1393179 h 5963547"/>
                <a:gd name="connsiteX20" fmla="*/ 1918061 w 5426043"/>
                <a:gd name="connsiteY20" fmla="*/ 334605 h 5963547"/>
                <a:gd name="connsiteX21" fmla="*/ 1759700 w 5426043"/>
                <a:gd name="connsiteY21" fmla="*/ 46327 h 5963547"/>
                <a:gd name="connsiteX22" fmla="*/ 1504721 w 5426043"/>
                <a:gd name="connsiteY22" fmla="*/ 1179806 h 5963547"/>
                <a:gd name="connsiteX23" fmla="*/ 1919500 w 5426043"/>
                <a:gd name="connsiteY23" fmla="*/ 2508985 h 5963547"/>
                <a:gd name="connsiteX24" fmla="*/ 2511779 w 5426043"/>
                <a:gd name="connsiteY24" fmla="*/ 3676696 h 5963547"/>
                <a:gd name="connsiteX25" fmla="*/ 2507282 w 5426043"/>
                <a:gd name="connsiteY25" fmla="*/ 3842847 h 5963547"/>
                <a:gd name="connsiteX26" fmla="*/ 1259624 w 5426043"/>
                <a:gd name="connsiteY26" fmla="*/ 2329876 h 5963547"/>
                <a:gd name="connsiteX27" fmla="*/ 760003 w 5426043"/>
                <a:gd name="connsiteY27" fmla="*/ 1783121 h 5963547"/>
                <a:gd name="connsiteX28" fmla="*/ 213248 w 5426043"/>
                <a:gd name="connsiteY28" fmla="*/ 1274074 h 5963547"/>
                <a:gd name="connsiteX29" fmla="*/ 213248 w 5426043"/>
                <a:gd name="connsiteY29" fmla="*/ 1406049 h 5963547"/>
                <a:gd name="connsiteX30" fmla="*/ 694015 w 5426043"/>
                <a:gd name="connsiteY30" fmla="*/ 2744655 h 5963547"/>
                <a:gd name="connsiteX31" fmla="*/ 1253280 w 5426043"/>
                <a:gd name="connsiteY31" fmla="*/ 3774615 h 5963547"/>
                <a:gd name="connsiteX32" fmla="*/ 2015715 w 5426043"/>
                <a:gd name="connsiteY32" fmla="*/ 4415917 h 5963547"/>
                <a:gd name="connsiteX33" fmla="*/ 2631307 w 5426043"/>
                <a:gd name="connsiteY33" fmla="*/ 4738370 h 5963547"/>
                <a:gd name="connsiteX34" fmla="*/ 2175214 w 5426043"/>
                <a:gd name="connsiteY34" fmla="*/ 4769173 h 5963547"/>
                <a:gd name="connsiteX35" fmla="*/ 1502268 w 5426043"/>
                <a:gd name="connsiteY35" fmla="*/ 4555140 h 5963547"/>
                <a:gd name="connsiteX36" fmla="*/ 760003 w 5426043"/>
                <a:gd name="connsiteY36" fmla="*/ 3951286 h 5963547"/>
                <a:gd name="connsiteX37" fmla="*/ 260382 w 5426043"/>
                <a:gd name="connsiteY37" fmla="*/ 3055740 h 5963547"/>
                <a:gd name="connsiteX38" fmla="*/ 5859 w 5426043"/>
                <a:gd name="connsiteY38" fmla="*/ 2688094 h 5963547"/>
                <a:gd name="connsiteX39" fmla="*/ 109554 w 5426043"/>
                <a:gd name="connsiteY39" fmla="*/ 3281983 h 5963547"/>
                <a:gd name="connsiteX40" fmla="*/ 420638 w 5426043"/>
                <a:gd name="connsiteY40" fmla="*/ 4686577 h 5963547"/>
                <a:gd name="connsiteX41" fmla="*/ 967661 w 5426043"/>
                <a:gd name="connsiteY41" fmla="*/ 5270028 h 5963547"/>
                <a:gd name="connsiteX42" fmla="*/ 1523574 w 5426043"/>
                <a:gd name="connsiteY42" fmla="*/ 5525562 h 5963547"/>
                <a:gd name="connsiteX43" fmla="*/ 2471273 w 5426043"/>
                <a:gd name="connsiteY43" fmla="*/ 5605714 h 5963547"/>
                <a:gd name="connsiteX44" fmla="*/ 3384948 w 5426043"/>
                <a:gd name="connsiteY44" fmla="*/ 5409188 h 5963547"/>
                <a:gd name="connsiteX45" fmla="*/ 3500869 w 5426043"/>
                <a:gd name="connsiteY45" fmla="*/ 5482329 h 5963547"/>
                <a:gd name="connsiteX46" fmla="*/ 3506134 w 5426043"/>
                <a:gd name="connsiteY46" fmla="*/ 5963547 h 5963547"/>
                <a:gd name="connsiteX0" fmla="*/ 4469964 w 5426043"/>
                <a:gd name="connsiteY0" fmla="*/ 5831812 h 5963547"/>
                <a:gd name="connsiteX1" fmla="*/ 4231131 w 5426043"/>
                <a:gd name="connsiteY1" fmla="*/ 5215361 h 5963547"/>
                <a:gd name="connsiteX2" fmla="*/ 4330110 w 5426043"/>
                <a:gd name="connsiteY2" fmla="*/ 5015998 h 5963547"/>
                <a:gd name="connsiteX3" fmla="*/ 4631881 w 5426043"/>
                <a:gd name="connsiteY3" fmla="*/ 4611012 h 5963547"/>
                <a:gd name="connsiteX4" fmla="*/ 5058626 w 5426043"/>
                <a:gd name="connsiteY4" fmla="*/ 3564787 h 5963547"/>
                <a:gd name="connsiteX5" fmla="*/ 5416844 w 5426043"/>
                <a:gd name="connsiteY5" fmla="*/ 2499558 h 5963547"/>
                <a:gd name="connsiteX6" fmla="*/ 5253752 w 5426043"/>
                <a:gd name="connsiteY6" fmla="*/ 2511758 h 5963547"/>
                <a:gd name="connsiteX7" fmla="*/ 4564500 w 5426043"/>
                <a:gd name="connsiteY7" fmla="*/ 3073666 h 5963547"/>
                <a:gd name="connsiteX8" fmla="*/ 3980892 w 5426043"/>
                <a:gd name="connsiteY8" fmla="*/ 3974428 h 5963547"/>
                <a:gd name="connsiteX9" fmla="*/ 4040105 w 5426043"/>
                <a:gd name="connsiteY9" fmla="*/ 3319391 h 5963547"/>
                <a:gd name="connsiteX10" fmla="*/ 4281760 w 5426043"/>
                <a:gd name="connsiteY10" fmla="*/ 1853260 h 5963547"/>
                <a:gd name="connsiteX11" fmla="*/ 4416873 w 5426043"/>
                <a:gd name="connsiteY11" fmla="*/ 1147576 h 5963547"/>
                <a:gd name="connsiteX12" fmla="*/ 4484533 w 5426043"/>
                <a:gd name="connsiteY12" fmla="*/ 653647 h 5963547"/>
                <a:gd name="connsiteX13" fmla="*/ 4063391 w 5426043"/>
                <a:gd name="connsiteY13" fmla="*/ 1013087 h 5963547"/>
                <a:gd name="connsiteX14" fmla="*/ 3488008 w 5426043"/>
                <a:gd name="connsiteY14" fmla="*/ 2079410 h 5963547"/>
                <a:gd name="connsiteX15" fmla="*/ 3287203 w 5426043"/>
                <a:gd name="connsiteY15" fmla="*/ 3173083 h 5963547"/>
                <a:gd name="connsiteX16" fmla="*/ 3292845 w 5426043"/>
                <a:gd name="connsiteY16" fmla="*/ 3857018 h 5963547"/>
                <a:gd name="connsiteX17" fmla="*/ 3192806 w 5426043"/>
                <a:gd name="connsiteY17" fmla="*/ 3606624 h 5963547"/>
                <a:gd name="connsiteX18" fmla="*/ 2932473 w 5426043"/>
                <a:gd name="connsiteY18" fmla="*/ 2724036 h 5963547"/>
                <a:gd name="connsiteX19" fmla="*/ 2399382 w 5426043"/>
                <a:gd name="connsiteY19" fmla="*/ 1393179 h 5963547"/>
                <a:gd name="connsiteX20" fmla="*/ 1918061 w 5426043"/>
                <a:gd name="connsiteY20" fmla="*/ 334605 h 5963547"/>
                <a:gd name="connsiteX21" fmla="*/ 1759700 w 5426043"/>
                <a:gd name="connsiteY21" fmla="*/ 46327 h 5963547"/>
                <a:gd name="connsiteX22" fmla="*/ 1504721 w 5426043"/>
                <a:gd name="connsiteY22" fmla="*/ 1179806 h 5963547"/>
                <a:gd name="connsiteX23" fmla="*/ 1919500 w 5426043"/>
                <a:gd name="connsiteY23" fmla="*/ 2508985 h 5963547"/>
                <a:gd name="connsiteX24" fmla="*/ 2511779 w 5426043"/>
                <a:gd name="connsiteY24" fmla="*/ 3676696 h 5963547"/>
                <a:gd name="connsiteX25" fmla="*/ 2507282 w 5426043"/>
                <a:gd name="connsiteY25" fmla="*/ 3842847 h 5963547"/>
                <a:gd name="connsiteX26" fmla="*/ 1259624 w 5426043"/>
                <a:gd name="connsiteY26" fmla="*/ 2329876 h 5963547"/>
                <a:gd name="connsiteX27" fmla="*/ 760003 w 5426043"/>
                <a:gd name="connsiteY27" fmla="*/ 1783121 h 5963547"/>
                <a:gd name="connsiteX28" fmla="*/ 213248 w 5426043"/>
                <a:gd name="connsiteY28" fmla="*/ 1274074 h 5963547"/>
                <a:gd name="connsiteX29" fmla="*/ 213248 w 5426043"/>
                <a:gd name="connsiteY29" fmla="*/ 1406049 h 5963547"/>
                <a:gd name="connsiteX30" fmla="*/ 694015 w 5426043"/>
                <a:gd name="connsiteY30" fmla="*/ 2744655 h 5963547"/>
                <a:gd name="connsiteX31" fmla="*/ 1253280 w 5426043"/>
                <a:gd name="connsiteY31" fmla="*/ 3774615 h 5963547"/>
                <a:gd name="connsiteX32" fmla="*/ 2015715 w 5426043"/>
                <a:gd name="connsiteY32" fmla="*/ 4415917 h 5963547"/>
                <a:gd name="connsiteX33" fmla="*/ 2631307 w 5426043"/>
                <a:gd name="connsiteY33" fmla="*/ 4738370 h 5963547"/>
                <a:gd name="connsiteX34" fmla="*/ 2175214 w 5426043"/>
                <a:gd name="connsiteY34" fmla="*/ 4769173 h 5963547"/>
                <a:gd name="connsiteX35" fmla="*/ 1502268 w 5426043"/>
                <a:gd name="connsiteY35" fmla="*/ 4555140 h 5963547"/>
                <a:gd name="connsiteX36" fmla="*/ 760003 w 5426043"/>
                <a:gd name="connsiteY36" fmla="*/ 3951286 h 5963547"/>
                <a:gd name="connsiteX37" fmla="*/ 260382 w 5426043"/>
                <a:gd name="connsiteY37" fmla="*/ 3055740 h 5963547"/>
                <a:gd name="connsiteX38" fmla="*/ 5859 w 5426043"/>
                <a:gd name="connsiteY38" fmla="*/ 2688094 h 5963547"/>
                <a:gd name="connsiteX39" fmla="*/ 109554 w 5426043"/>
                <a:gd name="connsiteY39" fmla="*/ 3281983 h 5963547"/>
                <a:gd name="connsiteX40" fmla="*/ 420638 w 5426043"/>
                <a:gd name="connsiteY40" fmla="*/ 4686577 h 5963547"/>
                <a:gd name="connsiteX41" fmla="*/ 967661 w 5426043"/>
                <a:gd name="connsiteY41" fmla="*/ 5270028 h 5963547"/>
                <a:gd name="connsiteX42" fmla="*/ 1523574 w 5426043"/>
                <a:gd name="connsiteY42" fmla="*/ 5525562 h 5963547"/>
                <a:gd name="connsiteX43" fmla="*/ 2471273 w 5426043"/>
                <a:gd name="connsiteY43" fmla="*/ 5605714 h 5963547"/>
                <a:gd name="connsiteX44" fmla="*/ 3384948 w 5426043"/>
                <a:gd name="connsiteY44" fmla="*/ 5409188 h 5963547"/>
                <a:gd name="connsiteX45" fmla="*/ 3500869 w 5426043"/>
                <a:gd name="connsiteY45" fmla="*/ 5482329 h 5963547"/>
                <a:gd name="connsiteX46" fmla="*/ 3506134 w 5426043"/>
                <a:gd name="connsiteY46" fmla="*/ 5963547 h 5963547"/>
                <a:gd name="connsiteX0" fmla="*/ 4469964 w 5426043"/>
                <a:gd name="connsiteY0" fmla="*/ 5831812 h 5963547"/>
                <a:gd name="connsiteX1" fmla="*/ 4231131 w 5426043"/>
                <a:gd name="connsiteY1" fmla="*/ 5215361 h 5963547"/>
                <a:gd name="connsiteX2" fmla="*/ 4333623 w 5426043"/>
                <a:gd name="connsiteY2" fmla="*/ 4952955 h 5963547"/>
                <a:gd name="connsiteX3" fmla="*/ 4631881 w 5426043"/>
                <a:gd name="connsiteY3" fmla="*/ 4611012 h 5963547"/>
                <a:gd name="connsiteX4" fmla="*/ 5058626 w 5426043"/>
                <a:gd name="connsiteY4" fmla="*/ 3564787 h 5963547"/>
                <a:gd name="connsiteX5" fmla="*/ 5416844 w 5426043"/>
                <a:gd name="connsiteY5" fmla="*/ 2499558 h 5963547"/>
                <a:gd name="connsiteX6" fmla="*/ 5253752 w 5426043"/>
                <a:gd name="connsiteY6" fmla="*/ 2511758 h 5963547"/>
                <a:gd name="connsiteX7" fmla="*/ 4564500 w 5426043"/>
                <a:gd name="connsiteY7" fmla="*/ 3073666 h 5963547"/>
                <a:gd name="connsiteX8" fmla="*/ 3980892 w 5426043"/>
                <a:gd name="connsiteY8" fmla="*/ 3974428 h 5963547"/>
                <a:gd name="connsiteX9" fmla="*/ 4040105 w 5426043"/>
                <a:gd name="connsiteY9" fmla="*/ 3319391 h 5963547"/>
                <a:gd name="connsiteX10" fmla="*/ 4281760 w 5426043"/>
                <a:gd name="connsiteY10" fmla="*/ 1853260 h 5963547"/>
                <a:gd name="connsiteX11" fmla="*/ 4416873 w 5426043"/>
                <a:gd name="connsiteY11" fmla="*/ 1147576 h 5963547"/>
                <a:gd name="connsiteX12" fmla="*/ 4484533 w 5426043"/>
                <a:gd name="connsiteY12" fmla="*/ 653647 h 5963547"/>
                <a:gd name="connsiteX13" fmla="*/ 4063391 w 5426043"/>
                <a:gd name="connsiteY13" fmla="*/ 1013087 h 5963547"/>
                <a:gd name="connsiteX14" fmla="*/ 3488008 w 5426043"/>
                <a:gd name="connsiteY14" fmla="*/ 2079410 h 5963547"/>
                <a:gd name="connsiteX15" fmla="*/ 3287203 w 5426043"/>
                <a:gd name="connsiteY15" fmla="*/ 3173083 h 5963547"/>
                <a:gd name="connsiteX16" fmla="*/ 3292845 w 5426043"/>
                <a:gd name="connsiteY16" fmla="*/ 3857018 h 5963547"/>
                <a:gd name="connsiteX17" fmla="*/ 3192806 w 5426043"/>
                <a:gd name="connsiteY17" fmla="*/ 3606624 h 5963547"/>
                <a:gd name="connsiteX18" fmla="*/ 2932473 w 5426043"/>
                <a:gd name="connsiteY18" fmla="*/ 2724036 h 5963547"/>
                <a:gd name="connsiteX19" fmla="*/ 2399382 w 5426043"/>
                <a:gd name="connsiteY19" fmla="*/ 1393179 h 5963547"/>
                <a:gd name="connsiteX20" fmla="*/ 1918061 w 5426043"/>
                <a:gd name="connsiteY20" fmla="*/ 334605 h 5963547"/>
                <a:gd name="connsiteX21" fmla="*/ 1759700 w 5426043"/>
                <a:gd name="connsiteY21" fmla="*/ 46327 h 5963547"/>
                <a:gd name="connsiteX22" fmla="*/ 1504721 w 5426043"/>
                <a:gd name="connsiteY22" fmla="*/ 1179806 h 5963547"/>
                <a:gd name="connsiteX23" fmla="*/ 1919500 w 5426043"/>
                <a:gd name="connsiteY23" fmla="*/ 2508985 h 5963547"/>
                <a:gd name="connsiteX24" fmla="*/ 2511779 w 5426043"/>
                <a:gd name="connsiteY24" fmla="*/ 3676696 h 5963547"/>
                <a:gd name="connsiteX25" fmla="*/ 2507282 w 5426043"/>
                <a:gd name="connsiteY25" fmla="*/ 3842847 h 5963547"/>
                <a:gd name="connsiteX26" fmla="*/ 1259624 w 5426043"/>
                <a:gd name="connsiteY26" fmla="*/ 2329876 h 5963547"/>
                <a:gd name="connsiteX27" fmla="*/ 760003 w 5426043"/>
                <a:gd name="connsiteY27" fmla="*/ 1783121 h 5963547"/>
                <a:gd name="connsiteX28" fmla="*/ 213248 w 5426043"/>
                <a:gd name="connsiteY28" fmla="*/ 1274074 h 5963547"/>
                <a:gd name="connsiteX29" fmla="*/ 213248 w 5426043"/>
                <a:gd name="connsiteY29" fmla="*/ 1406049 h 5963547"/>
                <a:gd name="connsiteX30" fmla="*/ 694015 w 5426043"/>
                <a:gd name="connsiteY30" fmla="*/ 2744655 h 5963547"/>
                <a:gd name="connsiteX31" fmla="*/ 1253280 w 5426043"/>
                <a:gd name="connsiteY31" fmla="*/ 3774615 h 5963547"/>
                <a:gd name="connsiteX32" fmla="*/ 2015715 w 5426043"/>
                <a:gd name="connsiteY32" fmla="*/ 4415917 h 5963547"/>
                <a:gd name="connsiteX33" fmla="*/ 2631307 w 5426043"/>
                <a:gd name="connsiteY33" fmla="*/ 4738370 h 5963547"/>
                <a:gd name="connsiteX34" fmla="*/ 2175214 w 5426043"/>
                <a:gd name="connsiteY34" fmla="*/ 4769173 h 5963547"/>
                <a:gd name="connsiteX35" fmla="*/ 1502268 w 5426043"/>
                <a:gd name="connsiteY35" fmla="*/ 4555140 h 5963547"/>
                <a:gd name="connsiteX36" fmla="*/ 760003 w 5426043"/>
                <a:gd name="connsiteY36" fmla="*/ 3951286 h 5963547"/>
                <a:gd name="connsiteX37" fmla="*/ 260382 w 5426043"/>
                <a:gd name="connsiteY37" fmla="*/ 3055740 h 5963547"/>
                <a:gd name="connsiteX38" fmla="*/ 5859 w 5426043"/>
                <a:gd name="connsiteY38" fmla="*/ 2688094 h 5963547"/>
                <a:gd name="connsiteX39" fmla="*/ 109554 w 5426043"/>
                <a:gd name="connsiteY39" fmla="*/ 3281983 h 5963547"/>
                <a:gd name="connsiteX40" fmla="*/ 420638 w 5426043"/>
                <a:gd name="connsiteY40" fmla="*/ 4686577 h 5963547"/>
                <a:gd name="connsiteX41" fmla="*/ 967661 w 5426043"/>
                <a:gd name="connsiteY41" fmla="*/ 5270028 h 5963547"/>
                <a:gd name="connsiteX42" fmla="*/ 1523574 w 5426043"/>
                <a:gd name="connsiteY42" fmla="*/ 5525562 h 5963547"/>
                <a:gd name="connsiteX43" fmla="*/ 2471273 w 5426043"/>
                <a:gd name="connsiteY43" fmla="*/ 5605714 h 5963547"/>
                <a:gd name="connsiteX44" fmla="*/ 3384948 w 5426043"/>
                <a:gd name="connsiteY44" fmla="*/ 5409188 h 5963547"/>
                <a:gd name="connsiteX45" fmla="*/ 3500869 w 5426043"/>
                <a:gd name="connsiteY45" fmla="*/ 5482329 h 5963547"/>
                <a:gd name="connsiteX46" fmla="*/ 3506134 w 5426043"/>
                <a:gd name="connsiteY46" fmla="*/ 5963547 h 5963547"/>
                <a:gd name="connsiteX0" fmla="*/ 4469964 w 5426043"/>
                <a:gd name="connsiteY0" fmla="*/ 5831812 h 5963547"/>
                <a:gd name="connsiteX1" fmla="*/ 4231131 w 5426043"/>
                <a:gd name="connsiteY1" fmla="*/ 5215361 h 5963547"/>
                <a:gd name="connsiteX2" fmla="*/ 4333623 w 5426043"/>
                <a:gd name="connsiteY2" fmla="*/ 4952955 h 5963547"/>
                <a:gd name="connsiteX3" fmla="*/ 4689326 w 5426043"/>
                <a:gd name="connsiteY3" fmla="*/ 4520699 h 5963547"/>
                <a:gd name="connsiteX4" fmla="*/ 5058626 w 5426043"/>
                <a:gd name="connsiteY4" fmla="*/ 3564787 h 5963547"/>
                <a:gd name="connsiteX5" fmla="*/ 5416844 w 5426043"/>
                <a:gd name="connsiteY5" fmla="*/ 2499558 h 5963547"/>
                <a:gd name="connsiteX6" fmla="*/ 5253752 w 5426043"/>
                <a:gd name="connsiteY6" fmla="*/ 2511758 h 5963547"/>
                <a:gd name="connsiteX7" fmla="*/ 4564500 w 5426043"/>
                <a:gd name="connsiteY7" fmla="*/ 3073666 h 5963547"/>
                <a:gd name="connsiteX8" fmla="*/ 3980892 w 5426043"/>
                <a:gd name="connsiteY8" fmla="*/ 3974428 h 5963547"/>
                <a:gd name="connsiteX9" fmla="*/ 4040105 w 5426043"/>
                <a:gd name="connsiteY9" fmla="*/ 3319391 h 5963547"/>
                <a:gd name="connsiteX10" fmla="*/ 4281760 w 5426043"/>
                <a:gd name="connsiteY10" fmla="*/ 1853260 h 5963547"/>
                <a:gd name="connsiteX11" fmla="*/ 4416873 w 5426043"/>
                <a:gd name="connsiteY11" fmla="*/ 1147576 h 5963547"/>
                <a:gd name="connsiteX12" fmla="*/ 4484533 w 5426043"/>
                <a:gd name="connsiteY12" fmla="*/ 653647 h 5963547"/>
                <a:gd name="connsiteX13" fmla="*/ 4063391 w 5426043"/>
                <a:gd name="connsiteY13" fmla="*/ 1013087 h 5963547"/>
                <a:gd name="connsiteX14" fmla="*/ 3488008 w 5426043"/>
                <a:gd name="connsiteY14" fmla="*/ 2079410 h 5963547"/>
                <a:gd name="connsiteX15" fmla="*/ 3287203 w 5426043"/>
                <a:gd name="connsiteY15" fmla="*/ 3173083 h 5963547"/>
                <a:gd name="connsiteX16" fmla="*/ 3292845 w 5426043"/>
                <a:gd name="connsiteY16" fmla="*/ 3857018 h 5963547"/>
                <a:gd name="connsiteX17" fmla="*/ 3192806 w 5426043"/>
                <a:gd name="connsiteY17" fmla="*/ 3606624 h 5963547"/>
                <a:gd name="connsiteX18" fmla="*/ 2932473 w 5426043"/>
                <a:gd name="connsiteY18" fmla="*/ 2724036 h 5963547"/>
                <a:gd name="connsiteX19" fmla="*/ 2399382 w 5426043"/>
                <a:gd name="connsiteY19" fmla="*/ 1393179 h 5963547"/>
                <a:gd name="connsiteX20" fmla="*/ 1918061 w 5426043"/>
                <a:gd name="connsiteY20" fmla="*/ 334605 h 5963547"/>
                <a:gd name="connsiteX21" fmla="*/ 1759700 w 5426043"/>
                <a:gd name="connsiteY21" fmla="*/ 46327 h 5963547"/>
                <a:gd name="connsiteX22" fmla="*/ 1504721 w 5426043"/>
                <a:gd name="connsiteY22" fmla="*/ 1179806 h 5963547"/>
                <a:gd name="connsiteX23" fmla="*/ 1919500 w 5426043"/>
                <a:gd name="connsiteY23" fmla="*/ 2508985 h 5963547"/>
                <a:gd name="connsiteX24" fmla="*/ 2511779 w 5426043"/>
                <a:gd name="connsiteY24" fmla="*/ 3676696 h 5963547"/>
                <a:gd name="connsiteX25" fmla="*/ 2507282 w 5426043"/>
                <a:gd name="connsiteY25" fmla="*/ 3842847 h 5963547"/>
                <a:gd name="connsiteX26" fmla="*/ 1259624 w 5426043"/>
                <a:gd name="connsiteY26" fmla="*/ 2329876 h 5963547"/>
                <a:gd name="connsiteX27" fmla="*/ 760003 w 5426043"/>
                <a:gd name="connsiteY27" fmla="*/ 1783121 h 5963547"/>
                <a:gd name="connsiteX28" fmla="*/ 213248 w 5426043"/>
                <a:gd name="connsiteY28" fmla="*/ 1274074 h 5963547"/>
                <a:gd name="connsiteX29" fmla="*/ 213248 w 5426043"/>
                <a:gd name="connsiteY29" fmla="*/ 1406049 h 5963547"/>
                <a:gd name="connsiteX30" fmla="*/ 694015 w 5426043"/>
                <a:gd name="connsiteY30" fmla="*/ 2744655 h 5963547"/>
                <a:gd name="connsiteX31" fmla="*/ 1253280 w 5426043"/>
                <a:gd name="connsiteY31" fmla="*/ 3774615 h 5963547"/>
                <a:gd name="connsiteX32" fmla="*/ 2015715 w 5426043"/>
                <a:gd name="connsiteY32" fmla="*/ 4415917 h 5963547"/>
                <a:gd name="connsiteX33" fmla="*/ 2631307 w 5426043"/>
                <a:gd name="connsiteY33" fmla="*/ 4738370 h 5963547"/>
                <a:gd name="connsiteX34" fmla="*/ 2175214 w 5426043"/>
                <a:gd name="connsiteY34" fmla="*/ 4769173 h 5963547"/>
                <a:gd name="connsiteX35" fmla="*/ 1502268 w 5426043"/>
                <a:gd name="connsiteY35" fmla="*/ 4555140 h 5963547"/>
                <a:gd name="connsiteX36" fmla="*/ 760003 w 5426043"/>
                <a:gd name="connsiteY36" fmla="*/ 3951286 h 5963547"/>
                <a:gd name="connsiteX37" fmla="*/ 260382 w 5426043"/>
                <a:gd name="connsiteY37" fmla="*/ 3055740 h 5963547"/>
                <a:gd name="connsiteX38" fmla="*/ 5859 w 5426043"/>
                <a:gd name="connsiteY38" fmla="*/ 2688094 h 5963547"/>
                <a:gd name="connsiteX39" fmla="*/ 109554 w 5426043"/>
                <a:gd name="connsiteY39" fmla="*/ 3281983 h 5963547"/>
                <a:gd name="connsiteX40" fmla="*/ 420638 w 5426043"/>
                <a:gd name="connsiteY40" fmla="*/ 4686577 h 5963547"/>
                <a:gd name="connsiteX41" fmla="*/ 967661 w 5426043"/>
                <a:gd name="connsiteY41" fmla="*/ 5270028 h 5963547"/>
                <a:gd name="connsiteX42" fmla="*/ 1523574 w 5426043"/>
                <a:gd name="connsiteY42" fmla="*/ 5525562 h 5963547"/>
                <a:gd name="connsiteX43" fmla="*/ 2471273 w 5426043"/>
                <a:gd name="connsiteY43" fmla="*/ 5605714 h 5963547"/>
                <a:gd name="connsiteX44" fmla="*/ 3384948 w 5426043"/>
                <a:gd name="connsiteY44" fmla="*/ 5409188 h 5963547"/>
                <a:gd name="connsiteX45" fmla="*/ 3500869 w 5426043"/>
                <a:gd name="connsiteY45" fmla="*/ 5482329 h 5963547"/>
                <a:gd name="connsiteX46" fmla="*/ 3506134 w 5426043"/>
                <a:gd name="connsiteY46" fmla="*/ 5963547 h 5963547"/>
                <a:gd name="connsiteX0" fmla="*/ 4469964 w 5426043"/>
                <a:gd name="connsiteY0" fmla="*/ 5831812 h 5963547"/>
                <a:gd name="connsiteX1" fmla="*/ 4231131 w 5426043"/>
                <a:gd name="connsiteY1" fmla="*/ 5215361 h 5963547"/>
                <a:gd name="connsiteX2" fmla="*/ 4286673 w 5426043"/>
                <a:gd name="connsiteY2" fmla="*/ 4899675 h 5963547"/>
                <a:gd name="connsiteX3" fmla="*/ 4689326 w 5426043"/>
                <a:gd name="connsiteY3" fmla="*/ 4520699 h 5963547"/>
                <a:gd name="connsiteX4" fmla="*/ 5058626 w 5426043"/>
                <a:gd name="connsiteY4" fmla="*/ 3564787 h 5963547"/>
                <a:gd name="connsiteX5" fmla="*/ 5416844 w 5426043"/>
                <a:gd name="connsiteY5" fmla="*/ 2499558 h 5963547"/>
                <a:gd name="connsiteX6" fmla="*/ 5253752 w 5426043"/>
                <a:gd name="connsiteY6" fmla="*/ 2511758 h 5963547"/>
                <a:gd name="connsiteX7" fmla="*/ 4564500 w 5426043"/>
                <a:gd name="connsiteY7" fmla="*/ 3073666 h 5963547"/>
                <a:gd name="connsiteX8" fmla="*/ 3980892 w 5426043"/>
                <a:gd name="connsiteY8" fmla="*/ 3974428 h 5963547"/>
                <a:gd name="connsiteX9" fmla="*/ 4040105 w 5426043"/>
                <a:gd name="connsiteY9" fmla="*/ 3319391 h 5963547"/>
                <a:gd name="connsiteX10" fmla="*/ 4281760 w 5426043"/>
                <a:gd name="connsiteY10" fmla="*/ 1853260 h 5963547"/>
                <a:gd name="connsiteX11" fmla="*/ 4416873 w 5426043"/>
                <a:gd name="connsiteY11" fmla="*/ 1147576 h 5963547"/>
                <a:gd name="connsiteX12" fmla="*/ 4484533 w 5426043"/>
                <a:gd name="connsiteY12" fmla="*/ 653647 h 5963547"/>
                <a:gd name="connsiteX13" fmla="*/ 4063391 w 5426043"/>
                <a:gd name="connsiteY13" fmla="*/ 1013087 h 5963547"/>
                <a:gd name="connsiteX14" fmla="*/ 3488008 w 5426043"/>
                <a:gd name="connsiteY14" fmla="*/ 2079410 h 5963547"/>
                <a:gd name="connsiteX15" fmla="*/ 3287203 w 5426043"/>
                <a:gd name="connsiteY15" fmla="*/ 3173083 h 5963547"/>
                <a:gd name="connsiteX16" fmla="*/ 3292845 w 5426043"/>
                <a:gd name="connsiteY16" fmla="*/ 3857018 h 5963547"/>
                <a:gd name="connsiteX17" fmla="*/ 3192806 w 5426043"/>
                <a:gd name="connsiteY17" fmla="*/ 3606624 h 5963547"/>
                <a:gd name="connsiteX18" fmla="*/ 2932473 w 5426043"/>
                <a:gd name="connsiteY18" fmla="*/ 2724036 h 5963547"/>
                <a:gd name="connsiteX19" fmla="*/ 2399382 w 5426043"/>
                <a:gd name="connsiteY19" fmla="*/ 1393179 h 5963547"/>
                <a:gd name="connsiteX20" fmla="*/ 1918061 w 5426043"/>
                <a:gd name="connsiteY20" fmla="*/ 334605 h 5963547"/>
                <a:gd name="connsiteX21" fmla="*/ 1759700 w 5426043"/>
                <a:gd name="connsiteY21" fmla="*/ 46327 h 5963547"/>
                <a:gd name="connsiteX22" fmla="*/ 1504721 w 5426043"/>
                <a:gd name="connsiteY22" fmla="*/ 1179806 h 5963547"/>
                <a:gd name="connsiteX23" fmla="*/ 1919500 w 5426043"/>
                <a:gd name="connsiteY23" fmla="*/ 2508985 h 5963547"/>
                <a:gd name="connsiteX24" fmla="*/ 2511779 w 5426043"/>
                <a:gd name="connsiteY24" fmla="*/ 3676696 h 5963547"/>
                <a:gd name="connsiteX25" fmla="*/ 2507282 w 5426043"/>
                <a:gd name="connsiteY25" fmla="*/ 3842847 h 5963547"/>
                <a:gd name="connsiteX26" fmla="*/ 1259624 w 5426043"/>
                <a:gd name="connsiteY26" fmla="*/ 2329876 h 5963547"/>
                <a:gd name="connsiteX27" fmla="*/ 760003 w 5426043"/>
                <a:gd name="connsiteY27" fmla="*/ 1783121 h 5963547"/>
                <a:gd name="connsiteX28" fmla="*/ 213248 w 5426043"/>
                <a:gd name="connsiteY28" fmla="*/ 1274074 h 5963547"/>
                <a:gd name="connsiteX29" fmla="*/ 213248 w 5426043"/>
                <a:gd name="connsiteY29" fmla="*/ 1406049 h 5963547"/>
                <a:gd name="connsiteX30" fmla="*/ 694015 w 5426043"/>
                <a:gd name="connsiteY30" fmla="*/ 2744655 h 5963547"/>
                <a:gd name="connsiteX31" fmla="*/ 1253280 w 5426043"/>
                <a:gd name="connsiteY31" fmla="*/ 3774615 h 5963547"/>
                <a:gd name="connsiteX32" fmla="*/ 2015715 w 5426043"/>
                <a:gd name="connsiteY32" fmla="*/ 4415917 h 5963547"/>
                <a:gd name="connsiteX33" fmla="*/ 2631307 w 5426043"/>
                <a:gd name="connsiteY33" fmla="*/ 4738370 h 5963547"/>
                <a:gd name="connsiteX34" fmla="*/ 2175214 w 5426043"/>
                <a:gd name="connsiteY34" fmla="*/ 4769173 h 5963547"/>
                <a:gd name="connsiteX35" fmla="*/ 1502268 w 5426043"/>
                <a:gd name="connsiteY35" fmla="*/ 4555140 h 5963547"/>
                <a:gd name="connsiteX36" fmla="*/ 760003 w 5426043"/>
                <a:gd name="connsiteY36" fmla="*/ 3951286 h 5963547"/>
                <a:gd name="connsiteX37" fmla="*/ 260382 w 5426043"/>
                <a:gd name="connsiteY37" fmla="*/ 3055740 h 5963547"/>
                <a:gd name="connsiteX38" fmla="*/ 5859 w 5426043"/>
                <a:gd name="connsiteY38" fmla="*/ 2688094 h 5963547"/>
                <a:gd name="connsiteX39" fmla="*/ 109554 w 5426043"/>
                <a:gd name="connsiteY39" fmla="*/ 3281983 h 5963547"/>
                <a:gd name="connsiteX40" fmla="*/ 420638 w 5426043"/>
                <a:gd name="connsiteY40" fmla="*/ 4686577 h 5963547"/>
                <a:gd name="connsiteX41" fmla="*/ 967661 w 5426043"/>
                <a:gd name="connsiteY41" fmla="*/ 5270028 h 5963547"/>
                <a:gd name="connsiteX42" fmla="*/ 1523574 w 5426043"/>
                <a:gd name="connsiteY42" fmla="*/ 5525562 h 5963547"/>
                <a:gd name="connsiteX43" fmla="*/ 2471273 w 5426043"/>
                <a:gd name="connsiteY43" fmla="*/ 5605714 h 5963547"/>
                <a:gd name="connsiteX44" fmla="*/ 3384948 w 5426043"/>
                <a:gd name="connsiteY44" fmla="*/ 5409188 h 5963547"/>
                <a:gd name="connsiteX45" fmla="*/ 3500869 w 5426043"/>
                <a:gd name="connsiteY45" fmla="*/ 5482329 h 5963547"/>
                <a:gd name="connsiteX46" fmla="*/ 3506134 w 5426043"/>
                <a:gd name="connsiteY46" fmla="*/ 5963547 h 5963547"/>
                <a:gd name="connsiteX0" fmla="*/ 4361304 w 5426043"/>
                <a:gd name="connsiteY0" fmla="*/ 5609304 h 5963547"/>
                <a:gd name="connsiteX1" fmla="*/ 4231131 w 5426043"/>
                <a:gd name="connsiteY1" fmla="*/ 5215361 h 5963547"/>
                <a:gd name="connsiteX2" fmla="*/ 4286673 w 5426043"/>
                <a:gd name="connsiteY2" fmla="*/ 4899675 h 5963547"/>
                <a:gd name="connsiteX3" fmla="*/ 4689326 w 5426043"/>
                <a:gd name="connsiteY3" fmla="*/ 4520699 h 5963547"/>
                <a:gd name="connsiteX4" fmla="*/ 5058626 w 5426043"/>
                <a:gd name="connsiteY4" fmla="*/ 3564787 h 5963547"/>
                <a:gd name="connsiteX5" fmla="*/ 5416844 w 5426043"/>
                <a:gd name="connsiteY5" fmla="*/ 2499558 h 5963547"/>
                <a:gd name="connsiteX6" fmla="*/ 5253752 w 5426043"/>
                <a:gd name="connsiteY6" fmla="*/ 2511758 h 5963547"/>
                <a:gd name="connsiteX7" fmla="*/ 4564500 w 5426043"/>
                <a:gd name="connsiteY7" fmla="*/ 3073666 h 5963547"/>
                <a:gd name="connsiteX8" fmla="*/ 3980892 w 5426043"/>
                <a:gd name="connsiteY8" fmla="*/ 3974428 h 5963547"/>
                <a:gd name="connsiteX9" fmla="*/ 4040105 w 5426043"/>
                <a:gd name="connsiteY9" fmla="*/ 3319391 h 5963547"/>
                <a:gd name="connsiteX10" fmla="*/ 4281760 w 5426043"/>
                <a:gd name="connsiteY10" fmla="*/ 1853260 h 5963547"/>
                <a:gd name="connsiteX11" fmla="*/ 4416873 w 5426043"/>
                <a:gd name="connsiteY11" fmla="*/ 1147576 h 5963547"/>
                <a:gd name="connsiteX12" fmla="*/ 4484533 w 5426043"/>
                <a:gd name="connsiteY12" fmla="*/ 653647 h 5963547"/>
                <a:gd name="connsiteX13" fmla="*/ 4063391 w 5426043"/>
                <a:gd name="connsiteY13" fmla="*/ 1013087 h 5963547"/>
                <a:gd name="connsiteX14" fmla="*/ 3488008 w 5426043"/>
                <a:gd name="connsiteY14" fmla="*/ 2079410 h 5963547"/>
                <a:gd name="connsiteX15" fmla="*/ 3287203 w 5426043"/>
                <a:gd name="connsiteY15" fmla="*/ 3173083 h 5963547"/>
                <a:gd name="connsiteX16" fmla="*/ 3292845 w 5426043"/>
                <a:gd name="connsiteY16" fmla="*/ 3857018 h 5963547"/>
                <a:gd name="connsiteX17" fmla="*/ 3192806 w 5426043"/>
                <a:gd name="connsiteY17" fmla="*/ 3606624 h 5963547"/>
                <a:gd name="connsiteX18" fmla="*/ 2932473 w 5426043"/>
                <a:gd name="connsiteY18" fmla="*/ 2724036 h 5963547"/>
                <a:gd name="connsiteX19" fmla="*/ 2399382 w 5426043"/>
                <a:gd name="connsiteY19" fmla="*/ 1393179 h 5963547"/>
                <a:gd name="connsiteX20" fmla="*/ 1918061 w 5426043"/>
                <a:gd name="connsiteY20" fmla="*/ 334605 h 5963547"/>
                <a:gd name="connsiteX21" fmla="*/ 1759700 w 5426043"/>
                <a:gd name="connsiteY21" fmla="*/ 46327 h 5963547"/>
                <a:gd name="connsiteX22" fmla="*/ 1504721 w 5426043"/>
                <a:gd name="connsiteY22" fmla="*/ 1179806 h 5963547"/>
                <a:gd name="connsiteX23" fmla="*/ 1919500 w 5426043"/>
                <a:gd name="connsiteY23" fmla="*/ 2508985 h 5963547"/>
                <a:gd name="connsiteX24" fmla="*/ 2511779 w 5426043"/>
                <a:gd name="connsiteY24" fmla="*/ 3676696 h 5963547"/>
                <a:gd name="connsiteX25" fmla="*/ 2507282 w 5426043"/>
                <a:gd name="connsiteY25" fmla="*/ 3842847 h 5963547"/>
                <a:gd name="connsiteX26" fmla="*/ 1259624 w 5426043"/>
                <a:gd name="connsiteY26" fmla="*/ 2329876 h 5963547"/>
                <a:gd name="connsiteX27" fmla="*/ 760003 w 5426043"/>
                <a:gd name="connsiteY27" fmla="*/ 1783121 h 5963547"/>
                <a:gd name="connsiteX28" fmla="*/ 213248 w 5426043"/>
                <a:gd name="connsiteY28" fmla="*/ 1274074 h 5963547"/>
                <a:gd name="connsiteX29" fmla="*/ 213248 w 5426043"/>
                <a:gd name="connsiteY29" fmla="*/ 1406049 h 5963547"/>
                <a:gd name="connsiteX30" fmla="*/ 694015 w 5426043"/>
                <a:gd name="connsiteY30" fmla="*/ 2744655 h 5963547"/>
                <a:gd name="connsiteX31" fmla="*/ 1253280 w 5426043"/>
                <a:gd name="connsiteY31" fmla="*/ 3774615 h 5963547"/>
                <a:gd name="connsiteX32" fmla="*/ 2015715 w 5426043"/>
                <a:gd name="connsiteY32" fmla="*/ 4415917 h 5963547"/>
                <a:gd name="connsiteX33" fmla="*/ 2631307 w 5426043"/>
                <a:gd name="connsiteY33" fmla="*/ 4738370 h 5963547"/>
                <a:gd name="connsiteX34" fmla="*/ 2175214 w 5426043"/>
                <a:gd name="connsiteY34" fmla="*/ 4769173 h 5963547"/>
                <a:gd name="connsiteX35" fmla="*/ 1502268 w 5426043"/>
                <a:gd name="connsiteY35" fmla="*/ 4555140 h 5963547"/>
                <a:gd name="connsiteX36" fmla="*/ 760003 w 5426043"/>
                <a:gd name="connsiteY36" fmla="*/ 3951286 h 5963547"/>
                <a:gd name="connsiteX37" fmla="*/ 260382 w 5426043"/>
                <a:gd name="connsiteY37" fmla="*/ 3055740 h 5963547"/>
                <a:gd name="connsiteX38" fmla="*/ 5859 w 5426043"/>
                <a:gd name="connsiteY38" fmla="*/ 2688094 h 5963547"/>
                <a:gd name="connsiteX39" fmla="*/ 109554 w 5426043"/>
                <a:gd name="connsiteY39" fmla="*/ 3281983 h 5963547"/>
                <a:gd name="connsiteX40" fmla="*/ 420638 w 5426043"/>
                <a:gd name="connsiteY40" fmla="*/ 4686577 h 5963547"/>
                <a:gd name="connsiteX41" fmla="*/ 967661 w 5426043"/>
                <a:gd name="connsiteY41" fmla="*/ 5270028 h 5963547"/>
                <a:gd name="connsiteX42" fmla="*/ 1523574 w 5426043"/>
                <a:gd name="connsiteY42" fmla="*/ 5525562 h 5963547"/>
                <a:gd name="connsiteX43" fmla="*/ 2471273 w 5426043"/>
                <a:gd name="connsiteY43" fmla="*/ 5605714 h 5963547"/>
                <a:gd name="connsiteX44" fmla="*/ 3384948 w 5426043"/>
                <a:gd name="connsiteY44" fmla="*/ 5409188 h 5963547"/>
                <a:gd name="connsiteX45" fmla="*/ 3500869 w 5426043"/>
                <a:gd name="connsiteY45" fmla="*/ 5482329 h 5963547"/>
                <a:gd name="connsiteX46" fmla="*/ 3506134 w 5426043"/>
                <a:gd name="connsiteY46" fmla="*/ 5963547 h 5963547"/>
                <a:gd name="connsiteX0" fmla="*/ 4361304 w 5426043"/>
                <a:gd name="connsiteY0" fmla="*/ 5609304 h 5806634"/>
                <a:gd name="connsiteX1" fmla="*/ 4231131 w 5426043"/>
                <a:gd name="connsiteY1" fmla="*/ 5215361 h 5806634"/>
                <a:gd name="connsiteX2" fmla="*/ 4286673 w 5426043"/>
                <a:gd name="connsiteY2" fmla="*/ 4899675 h 5806634"/>
                <a:gd name="connsiteX3" fmla="*/ 4689326 w 5426043"/>
                <a:gd name="connsiteY3" fmla="*/ 4520699 h 5806634"/>
                <a:gd name="connsiteX4" fmla="*/ 5058626 w 5426043"/>
                <a:gd name="connsiteY4" fmla="*/ 3564787 h 5806634"/>
                <a:gd name="connsiteX5" fmla="*/ 5416844 w 5426043"/>
                <a:gd name="connsiteY5" fmla="*/ 2499558 h 5806634"/>
                <a:gd name="connsiteX6" fmla="*/ 5253752 w 5426043"/>
                <a:gd name="connsiteY6" fmla="*/ 2511758 h 5806634"/>
                <a:gd name="connsiteX7" fmla="*/ 4564500 w 5426043"/>
                <a:gd name="connsiteY7" fmla="*/ 3073666 h 5806634"/>
                <a:gd name="connsiteX8" fmla="*/ 3980892 w 5426043"/>
                <a:gd name="connsiteY8" fmla="*/ 3974428 h 5806634"/>
                <a:gd name="connsiteX9" fmla="*/ 4040105 w 5426043"/>
                <a:gd name="connsiteY9" fmla="*/ 3319391 h 5806634"/>
                <a:gd name="connsiteX10" fmla="*/ 4281760 w 5426043"/>
                <a:gd name="connsiteY10" fmla="*/ 1853260 h 5806634"/>
                <a:gd name="connsiteX11" fmla="*/ 4416873 w 5426043"/>
                <a:gd name="connsiteY11" fmla="*/ 1147576 h 5806634"/>
                <a:gd name="connsiteX12" fmla="*/ 4484533 w 5426043"/>
                <a:gd name="connsiteY12" fmla="*/ 653647 h 5806634"/>
                <a:gd name="connsiteX13" fmla="*/ 4063391 w 5426043"/>
                <a:gd name="connsiteY13" fmla="*/ 1013087 h 5806634"/>
                <a:gd name="connsiteX14" fmla="*/ 3488008 w 5426043"/>
                <a:gd name="connsiteY14" fmla="*/ 2079410 h 5806634"/>
                <a:gd name="connsiteX15" fmla="*/ 3287203 w 5426043"/>
                <a:gd name="connsiteY15" fmla="*/ 3173083 h 5806634"/>
                <a:gd name="connsiteX16" fmla="*/ 3292845 w 5426043"/>
                <a:gd name="connsiteY16" fmla="*/ 3857018 h 5806634"/>
                <a:gd name="connsiteX17" fmla="*/ 3192806 w 5426043"/>
                <a:gd name="connsiteY17" fmla="*/ 3606624 h 5806634"/>
                <a:gd name="connsiteX18" fmla="*/ 2932473 w 5426043"/>
                <a:gd name="connsiteY18" fmla="*/ 2724036 h 5806634"/>
                <a:gd name="connsiteX19" fmla="*/ 2399382 w 5426043"/>
                <a:gd name="connsiteY19" fmla="*/ 1393179 h 5806634"/>
                <a:gd name="connsiteX20" fmla="*/ 1918061 w 5426043"/>
                <a:gd name="connsiteY20" fmla="*/ 334605 h 5806634"/>
                <a:gd name="connsiteX21" fmla="*/ 1759700 w 5426043"/>
                <a:gd name="connsiteY21" fmla="*/ 46327 h 5806634"/>
                <a:gd name="connsiteX22" fmla="*/ 1504721 w 5426043"/>
                <a:gd name="connsiteY22" fmla="*/ 1179806 h 5806634"/>
                <a:gd name="connsiteX23" fmla="*/ 1919500 w 5426043"/>
                <a:gd name="connsiteY23" fmla="*/ 2508985 h 5806634"/>
                <a:gd name="connsiteX24" fmla="*/ 2511779 w 5426043"/>
                <a:gd name="connsiteY24" fmla="*/ 3676696 h 5806634"/>
                <a:gd name="connsiteX25" fmla="*/ 2507282 w 5426043"/>
                <a:gd name="connsiteY25" fmla="*/ 3842847 h 5806634"/>
                <a:gd name="connsiteX26" fmla="*/ 1259624 w 5426043"/>
                <a:gd name="connsiteY26" fmla="*/ 2329876 h 5806634"/>
                <a:gd name="connsiteX27" fmla="*/ 760003 w 5426043"/>
                <a:gd name="connsiteY27" fmla="*/ 1783121 h 5806634"/>
                <a:gd name="connsiteX28" fmla="*/ 213248 w 5426043"/>
                <a:gd name="connsiteY28" fmla="*/ 1274074 h 5806634"/>
                <a:gd name="connsiteX29" fmla="*/ 213248 w 5426043"/>
                <a:gd name="connsiteY29" fmla="*/ 1406049 h 5806634"/>
                <a:gd name="connsiteX30" fmla="*/ 694015 w 5426043"/>
                <a:gd name="connsiteY30" fmla="*/ 2744655 h 5806634"/>
                <a:gd name="connsiteX31" fmla="*/ 1253280 w 5426043"/>
                <a:gd name="connsiteY31" fmla="*/ 3774615 h 5806634"/>
                <a:gd name="connsiteX32" fmla="*/ 2015715 w 5426043"/>
                <a:gd name="connsiteY32" fmla="*/ 4415917 h 5806634"/>
                <a:gd name="connsiteX33" fmla="*/ 2631307 w 5426043"/>
                <a:gd name="connsiteY33" fmla="*/ 4738370 h 5806634"/>
                <a:gd name="connsiteX34" fmla="*/ 2175214 w 5426043"/>
                <a:gd name="connsiteY34" fmla="*/ 4769173 h 5806634"/>
                <a:gd name="connsiteX35" fmla="*/ 1502268 w 5426043"/>
                <a:gd name="connsiteY35" fmla="*/ 4555140 h 5806634"/>
                <a:gd name="connsiteX36" fmla="*/ 760003 w 5426043"/>
                <a:gd name="connsiteY36" fmla="*/ 3951286 h 5806634"/>
                <a:gd name="connsiteX37" fmla="*/ 260382 w 5426043"/>
                <a:gd name="connsiteY37" fmla="*/ 3055740 h 5806634"/>
                <a:gd name="connsiteX38" fmla="*/ 5859 w 5426043"/>
                <a:gd name="connsiteY38" fmla="*/ 2688094 h 5806634"/>
                <a:gd name="connsiteX39" fmla="*/ 109554 w 5426043"/>
                <a:gd name="connsiteY39" fmla="*/ 3281983 h 5806634"/>
                <a:gd name="connsiteX40" fmla="*/ 420638 w 5426043"/>
                <a:gd name="connsiteY40" fmla="*/ 4686577 h 5806634"/>
                <a:gd name="connsiteX41" fmla="*/ 967661 w 5426043"/>
                <a:gd name="connsiteY41" fmla="*/ 5270028 h 5806634"/>
                <a:gd name="connsiteX42" fmla="*/ 1523574 w 5426043"/>
                <a:gd name="connsiteY42" fmla="*/ 5525562 h 5806634"/>
                <a:gd name="connsiteX43" fmla="*/ 2471273 w 5426043"/>
                <a:gd name="connsiteY43" fmla="*/ 5605714 h 5806634"/>
                <a:gd name="connsiteX44" fmla="*/ 3384948 w 5426043"/>
                <a:gd name="connsiteY44" fmla="*/ 5409188 h 5806634"/>
                <a:gd name="connsiteX45" fmla="*/ 3500869 w 5426043"/>
                <a:gd name="connsiteY45" fmla="*/ 5482329 h 5806634"/>
                <a:gd name="connsiteX46" fmla="*/ 3504890 w 5426043"/>
                <a:gd name="connsiteY46" fmla="*/ 5806634 h 5806634"/>
                <a:gd name="connsiteX0" fmla="*/ 4361304 w 5426043"/>
                <a:gd name="connsiteY0" fmla="*/ 5609304 h 5806634"/>
                <a:gd name="connsiteX1" fmla="*/ 4231131 w 5426043"/>
                <a:gd name="connsiteY1" fmla="*/ 5215361 h 5806634"/>
                <a:gd name="connsiteX2" fmla="*/ 4286673 w 5426043"/>
                <a:gd name="connsiteY2" fmla="*/ 4899675 h 5806634"/>
                <a:gd name="connsiteX3" fmla="*/ 4689326 w 5426043"/>
                <a:gd name="connsiteY3" fmla="*/ 4520699 h 5806634"/>
                <a:gd name="connsiteX4" fmla="*/ 5058626 w 5426043"/>
                <a:gd name="connsiteY4" fmla="*/ 3564787 h 5806634"/>
                <a:gd name="connsiteX5" fmla="*/ 5416844 w 5426043"/>
                <a:gd name="connsiteY5" fmla="*/ 2499558 h 5806634"/>
                <a:gd name="connsiteX6" fmla="*/ 5253752 w 5426043"/>
                <a:gd name="connsiteY6" fmla="*/ 2511758 h 5806634"/>
                <a:gd name="connsiteX7" fmla="*/ 4564500 w 5426043"/>
                <a:gd name="connsiteY7" fmla="*/ 3073666 h 5806634"/>
                <a:gd name="connsiteX8" fmla="*/ 3980892 w 5426043"/>
                <a:gd name="connsiteY8" fmla="*/ 3974428 h 5806634"/>
                <a:gd name="connsiteX9" fmla="*/ 4040105 w 5426043"/>
                <a:gd name="connsiteY9" fmla="*/ 3319391 h 5806634"/>
                <a:gd name="connsiteX10" fmla="*/ 4281760 w 5426043"/>
                <a:gd name="connsiteY10" fmla="*/ 1853260 h 5806634"/>
                <a:gd name="connsiteX11" fmla="*/ 4416873 w 5426043"/>
                <a:gd name="connsiteY11" fmla="*/ 1147576 h 5806634"/>
                <a:gd name="connsiteX12" fmla="*/ 4484533 w 5426043"/>
                <a:gd name="connsiteY12" fmla="*/ 653647 h 5806634"/>
                <a:gd name="connsiteX13" fmla="*/ 4063391 w 5426043"/>
                <a:gd name="connsiteY13" fmla="*/ 1013087 h 5806634"/>
                <a:gd name="connsiteX14" fmla="*/ 3488008 w 5426043"/>
                <a:gd name="connsiteY14" fmla="*/ 2079410 h 5806634"/>
                <a:gd name="connsiteX15" fmla="*/ 3287203 w 5426043"/>
                <a:gd name="connsiteY15" fmla="*/ 3173083 h 5806634"/>
                <a:gd name="connsiteX16" fmla="*/ 3292845 w 5426043"/>
                <a:gd name="connsiteY16" fmla="*/ 3857018 h 5806634"/>
                <a:gd name="connsiteX17" fmla="*/ 3192806 w 5426043"/>
                <a:gd name="connsiteY17" fmla="*/ 3606624 h 5806634"/>
                <a:gd name="connsiteX18" fmla="*/ 2932473 w 5426043"/>
                <a:gd name="connsiteY18" fmla="*/ 2724036 h 5806634"/>
                <a:gd name="connsiteX19" fmla="*/ 2399382 w 5426043"/>
                <a:gd name="connsiteY19" fmla="*/ 1393179 h 5806634"/>
                <a:gd name="connsiteX20" fmla="*/ 1918061 w 5426043"/>
                <a:gd name="connsiteY20" fmla="*/ 334605 h 5806634"/>
                <a:gd name="connsiteX21" fmla="*/ 1759700 w 5426043"/>
                <a:gd name="connsiteY21" fmla="*/ 46327 h 5806634"/>
                <a:gd name="connsiteX22" fmla="*/ 1504721 w 5426043"/>
                <a:gd name="connsiteY22" fmla="*/ 1179806 h 5806634"/>
                <a:gd name="connsiteX23" fmla="*/ 1919500 w 5426043"/>
                <a:gd name="connsiteY23" fmla="*/ 2508985 h 5806634"/>
                <a:gd name="connsiteX24" fmla="*/ 2511779 w 5426043"/>
                <a:gd name="connsiteY24" fmla="*/ 3676696 h 5806634"/>
                <a:gd name="connsiteX25" fmla="*/ 2507282 w 5426043"/>
                <a:gd name="connsiteY25" fmla="*/ 3842847 h 5806634"/>
                <a:gd name="connsiteX26" fmla="*/ 1259624 w 5426043"/>
                <a:gd name="connsiteY26" fmla="*/ 2329876 h 5806634"/>
                <a:gd name="connsiteX27" fmla="*/ 760003 w 5426043"/>
                <a:gd name="connsiteY27" fmla="*/ 1783121 h 5806634"/>
                <a:gd name="connsiteX28" fmla="*/ 213248 w 5426043"/>
                <a:gd name="connsiteY28" fmla="*/ 1274074 h 5806634"/>
                <a:gd name="connsiteX29" fmla="*/ 213248 w 5426043"/>
                <a:gd name="connsiteY29" fmla="*/ 1406049 h 5806634"/>
                <a:gd name="connsiteX30" fmla="*/ 694015 w 5426043"/>
                <a:gd name="connsiteY30" fmla="*/ 2744655 h 5806634"/>
                <a:gd name="connsiteX31" fmla="*/ 1253280 w 5426043"/>
                <a:gd name="connsiteY31" fmla="*/ 3774615 h 5806634"/>
                <a:gd name="connsiteX32" fmla="*/ 2015715 w 5426043"/>
                <a:gd name="connsiteY32" fmla="*/ 4415917 h 5806634"/>
                <a:gd name="connsiteX33" fmla="*/ 2631307 w 5426043"/>
                <a:gd name="connsiteY33" fmla="*/ 4738370 h 5806634"/>
                <a:gd name="connsiteX34" fmla="*/ 2175214 w 5426043"/>
                <a:gd name="connsiteY34" fmla="*/ 4769173 h 5806634"/>
                <a:gd name="connsiteX35" fmla="*/ 1502268 w 5426043"/>
                <a:gd name="connsiteY35" fmla="*/ 4555140 h 5806634"/>
                <a:gd name="connsiteX36" fmla="*/ 760003 w 5426043"/>
                <a:gd name="connsiteY36" fmla="*/ 3951286 h 5806634"/>
                <a:gd name="connsiteX37" fmla="*/ 260382 w 5426043"/>
                <a:gd name="connsiteY37" fmla="*/ 3055740 h 5806634"/>
                <a:gd name="connsiteX38" fmla="*/ 5859 w 5426043"/>
                <a:gd name="connsiteY38" fmla="*/ 2688094 h 5806634"/>
                <a:gd name="connsiteX39" fmla="*/ 109554 w 5426043"/>
                <a:gd name="connsiteY39" fmla="*/ 3281983 h 5806634"/>
                <a:gd name="connsiteX40" fmla="*/ 420638 w 5426043"/>
                <a:gd name="connsiteY40" fmla="*/ 4686577 h 5806634"/>
                <a:gd name="connsiteX41" fmla="*/ 967661 w 5426043"/>
                <a:gd name="connsiteY41" fmla="*/ 5270028 h 5806634"/>
                <a:gd name="connsiteX42" fmla="*/ 1523574 w 5426043"/>
                <a:gd name="connsiteY42" fmla="*/ 5525562 h 5806634"/>
                <a:gd name="connsiteX43" fmla="*/ 2471273 w 5426043"/>
                <a:gd name="connsiteY43" fmla="*/ 5605714 h 5806634"/>
                <a:gd name="connsiteX44" fmla="*/ 3230503 w 5426043"/>
                <a:gd name="connsiteY44" fmla="*/ 5381381 h 5806634"/>
                <a:gd name="connsiteX45" fmla="*/ 3500869 w 5426043"/>
                <a:gd name="connsiteY45" fmla="*/ 5482329 h 5806634"/>
                <a:gd name="connsiteX46" fmla="*/ 3504890 w 5426043"/>
                <a:gd name="connsiteY46" fmla="*/ 5806634 h 5806634"/>
                <a:gd name="connsiteX0" fmla="*/ 4361304 w 5426043"/>
                <a:gd name="connsiteY0" fmla="*/ 5609304 h 5806634"/>
                <a:gd name="connsiteX1" fmla="*/ 4231131 w 5426043"/>
                <a:gd name="connsiteY1" fmla="*/ 5215361 h 5806634"/>
                <a:gd name="connsiteX2" fmla="*/ 4286673 w 5426043"/>
                <a:gd name="connsiteY2" fmla="*/ 4899675 h 5806634"/>
                <a:gd name="connsiteX3" fmla="*/ 4689326 w 5426043"/>
                <a:gd name="connsiteY3" fmla="*/ 4520699 h 5806634"/>
                <a:gd name="connsiteX4" fmla="*/ 5058626 w 5426043"/>
                <a:gd name="connsiteY4" fmla="*/ 3564787 h 5806634"/>
                <a:gd name="connsiteX5" fmla="*/ 5416844 w 5426043"/>
                <a:gd name="connsiteY5" fmla="*/ 2499558 h 5806634"/>
                <a:gd name="connsiteX6" fmla="*/ 5253752 w 5426043"/>
                <a:gd name="connsiteY6" fmla="*/ 2511758 h 5806634"/>
                <a:gd name="connsiteX7" fmla="*/ 4564500 w 5426043"/>
                <a:gd name="connsiteY7" fmla="*/ 3073666 h 5806634"/>
                <a:gd name="connsiteX8" fmla="*/ 3980892 w 5426043"/>
                <a:gd name="connsiteY8" fmla="*/ 3974428 h 5806634"/>
                <a:gd name="connsiteX9" fmla="*/ 4040105 w 5426043"/>
                <a:gd name="connsiteY9" fmla="*/ 3319391 h 5806634"/>
                <a:gd name="connsiteX10" fmla="*/ 4281760 w 5426043"/>
                <a:gd name="connsiteY10" fmla="*/ 1853260 h 5806634"/>
                <a:gd name="connsiteX11" fmla="*/ 4416873 w 5426043"/>
                <a:gd name="connsiteY11" fmla="*/ 1147576 h 5806634"/>
                <a:gd name="connsiteX12" fmla="*/ 4484533 w 5426043"/>
                <a:gd name="connsiteY12" fmla="*/ 653647 h 5806634"/>
                <a:gd name="connsiteX13" fmla="*/ 4063391 w 5426043"/>
                <a:gd name="connsiteY13" fmla="*/ 1013087 h 5806634"/>
                <a:gd name="connsiteX14" fmla="*/ 3488008 w 5426043"/>
                <a:gd name="connsiteY14" fmla="*/ 2079410 h 5806634"/>
                <a:gd name="connsiteX15" fmla="*/ 3287203 w 5426043"/>
                <a:gd name="connsiteY15" fmla="*/ 3173083 h 5806634"/>
                <a:gd name="connsiteX16" fmla="*/ 3292845 w 5426043"/>
                <a:gd name="connsiteY16" fmla="*/ 3857018 h 5806634"/>
                <a:gd name="connsiteX17" fmla="*/ 3192806 w 5426043"/>
                <a:gd name="connsiteY17" fmla="*/ 3606624 h 5806634"/>
                <a:gd name="connsiteX18" fmla="*/ 2932473 w 5426043"/>
                <a:gd name="connsiteY18" fmla="*/ 2724036 h 5806634"/>
                <a:gd name="connsiteX19" fmla="*/ 2399382 w 5426043"/>
                <a:gd name="connsiteY19" fmla="*/ 1393179 h 5806634"/>
                <a:gd name="connsiteX20" fmla="*/ 1918061 w 5426043"/>
                <a:gd name="connsiteY20" fmla="*/ 334605 h 5806634"/>
                <a:gd name="connsiteX21" fmla="*/ 1759700 w 5426043"/>
                <a:gd name="connsiteY21" fmla="*/ 46327 h 5806634"/>
                <a:gd name="connsiteX22" fmla="*/ 1504721 w 5426043"/>
                <a:gd name="connsiteY22" fmla="*/ 1179806 h 5806634"/>
                <a:gd name="connsiteX23" fmla="*/ 1919500 w 5426043"/>
                <a:gd name="connsiteY23" fmla="*/ 2508985 h 5806634"/>
                <a:gd name="connsiteX24" fmla="*/ 2511779 w 5426043"/>
                <a:gd name="connsiteY24" fmla="*/ 3676696 h 5806634"/>
                <a:gd name="connsiteX25" fmla="*/ 2507282 w 5426043"/>
                <a:gd name="connsiteY25" fmla="*/ 3842847 h 5806634"/>
                <a:gd name="connsiteX26" fmla="*/ 1259624 w 5426043"/>
                <a:gd name="connsiteY26" fmla="*/ 2329876 h 5806634"/>
                <a:gd name="connsiteX27" fmla="*/ 760003 w 5426043"/>
                <a:gd name="connsiteY27" fmla="*/ 1783121 h 5806634"/>
                <a:gd name="connsiteX28" fmla="*/ 213248 w 5426043"/>
                <a:gd name="connsiteY28" fmla="*/ 1274074 h 5806634"/>
                <a:gd name="connsiteX29" fmla="*/ 213248 w 5426043"/>
                <a:gd name="connsiteY29" fmla="*/ 1406049 h 5806634"/>
                <a:gd name="connsiteX30" fmla="*/ 694015 w 5426043"/>
                <a:gd name="connsiteY30" fmla="*/ 2744655 h 5806634"/>
                <a:gd name="connsiteX31" fmla="*/ 1253280 w 5426043"/>
                <a:gd name="connsiteY31" fmla="*/ 3774615 h 5806634"/>
                <a:gd name="connsiteX32" fmla="*/ 2015715 w 5426043"/>
                <a:gd name="connsiteY32" fmla="*/ 4415917 h 5806634"/>
                <a:gd name="connsiteX33" fmla="*/ 2631307 w 5426043"/>
                <a:gd name="connsiteY33" fmla="*/ 4738370 h 5806634"/>
                <a:gd name="connsiteX34" fmla="*/ 2175214 w 5426043"/>
                <a:gd name="connsiteY34" fmla="*/ 4769173 h 5806634"/>
                <a:gd name="connsiteX35" fmla="*/ 1502268 w 5426043"/>
                <a:gd name="connsiteY35" fmla="*/ 4555140 h 5806634"/>
                <a:gd name="connsiteX36" fmla="*/ 760003 w 5426043"/>
                <a:gd name="connsiteY36" fmla="*/ 3951286 h 5806634"/>
                <a:gd name="connsiteX37" fmla="*/ 260382 w 5426043"/>
                <a:gd name="connsiteY37" fmla="*/ 3055740 h 5806634"/>
                <a:gd name="connsiteX38" fmla="*/ 5859 w 5426043"/>
                <a:gd name="connsiteY38" fmla="*/ 2688094 h 5806634"/>
                <a:gd name="connsiteX39" fmla="*/ 109554 w 5426043"/>
                <a:gd name="connsiteY39" fmla="*/ 3281983 h 5806634"/>
                <a:gd name="connsiteX40" fmla="*/ 420638 w 5426043"/>
                <a:gd name="connsiteY40" fmla="*/ 4686577 h 5806634"/>
                <a:gd name="connsiteX41" fmla="*/ 967661 w 5426043"/>
                <a:gd name="connsiteY41" fmla="*/ 5270028 h 5806634"/>
                <a:gd name="connsiteX42" fmla="*/ 1523574 w 5426043"/>
                <a:gd name="connsiteY42" fmla="*/ 5525562 h 5806634"/>
                <a:gd name="connsiteX43" fmla="*/ 2471273 w 5426043"/>
                <a:gd name="connsiteY43" fmla="*/ 5605714 h 5806634"/>
                <a:gd name="connsiteX44" fmla="*/ 3230503 w 5426043"/>
                <a:gd name="connsiteY44" fmla="*/ 5381381 h 5806634"/>
                <a:gd name="connsiteX45" fmla="*/ 3394077 w 5426043"/>
                <a:gd name="connsiteY45" fmla="*/ 5495193 h 5806634"/>
                <a:gd name="connsiteX46" fmla="*/ 3504890 w 5426043"/>
                <a:gd name="connsiteY46" fmla="*/ 5806634 h 5806634"/>
                <a:gd name="connsiteX0" fmla="*/ 4361304 w 5426043"/>
                <a:gd name="connsiteY0" fmla="*/ 5609304 h 5806634"/>
                <a:gd name="connsiteX1" fmla="*/ 4231131 w 5426043"/>
                <a:gd name="connsiteY1" fmla="*/ 5215361 h 5806634"/>
                <a:gd name="connsiteX2" fmla="*/ 4286673 w 5426043"/>
                <a:gd name="connsiteY2" fmla="*/ 4899675 h 5806634"/>
                <a:gd name="connsiteX3" fmla="*/ 4689326 w 5426043"/>
                <a:gd name="connsiteY3" fmla="*/ 4520699 h 5806634"/>
                <a:gd name="connsiteX4" fmla="*/ 5058626 w 5426043"/>
                <a:gd name="connsiteY4" fmla="*/ 3564787 h 5806634"/>
                <a:gd name="connsiteX5" fmla="*/ 5416844 w 5426043"/>
                <a:gd name="connsiteY5" fmla="*/ 2499558 h 5806634"/>
                <a:gd name="connsiteX6" fmla="*/ 5253752 w 5426043"/>
                <a:gd name="connsiteY6" fmla="*/ 2511758 h 5806634"/>
                <a:gd name="connsiteX7" fmla="*/ 4564500 w 5426043"/>
                <a:gd name="connsiteY7" fmla="*/ 3073666 h 5806634"/>
                <a:gd name="connsiteX8" fmla="*/ 3980892 w 5426043"/>
                <a:gd name="connsiteY8" fmla="*/ 3974428 h 5806634"/>
                <a:gd name="connsiteX9" fmla="*/ 4040105 w 5426043"/>
                <a:gd name="connsiteY9" fmla="*/ 3319391 h 5806634"/>
                <a:gd name="connsiteX10" fmla="*/ 4281760 w 5426043"/>
                <a:gd name="connsiteY10" fmla="*/ 1853260 h 5806634"/>
                <a:gd name="connsiteX11" fmla="*/ 4416873 w 5426043"/>
                <a:gd name="connsiteY11" fmla="*/ 1147576 h 5806634"/>
                <a:gd name="connsiteX12" fmla="*/ 4484533 w 5426043"/>
                <a:gd name="connsiteY12" fmla="*/ 653647 h 5806634"/>
                <a:gd name="connsiteX13" fmla="*/ 4063391 w 5426043"/>
                <a:gd name="connsiteY13" fmla="*/ 1013087 h 5806634"/>
                <a:gd name="connsiteX14" fmla="*/ 3488008 w 5426043"/>
                <a:gd name="connsiteY14" fmla="*/ 2079410 h 5806634"/>
                <a:gd name="connsiteX15" fmla="*/ 3287203 w 5426043"/>
                <a:gd name="connsiteY15" fmla="*/ 3173083 h 5806634"/>
                <a:gd name="connsiteX16" fmla="*/ 3292845 w 5426043"/>
                <a:gd name="connsiteY16" fmla="*/ 3857018 h 5806634"/>
                <a:gd name="connsiteX17" fmla="*/ 3192806 w 5426043"/>
                <a:gd name="connsiteY17" fmla="*/ 3606624 h 5806634"/>
                <a:gd name="connsiteX18" fmla="*/ 2932473 w 5426043"/>
                <a:gd name="connsiteY18" fmla="*/ 2724036 h 5806634"/>
                <a:gd name="connsiteX19" fmla="*/ 2399382 w 5426043"/>
                <a:gd name="connsiteY19" fmla="*/ 1393179 h 5806634"/>
                <a:gd name="connsiteX20" fmla="*/ 1918061 w 5426043"/>
                <a:gd name="connsiteY20" fmla="*/ 334605 h 5806634"/>
                <a:gd name="connsiteX21" fmla="*/ 1759700 w 5426043"/>
                <a:gd name="connsiteY21" fmla="*/ 46327 h 5806634"/>
                <a:gd name="connsiteX22" fmla="*/ 1504721 w 5426043"/>
                <a:gd name="connsiteY22" fmla="*/ 1179806 h 5806634"/>
                <a:gd name="connsiteX23" fmla="*/ 1919500 w 5426043"/>
                <a:gd name="connsiteY23" fmla="*/ 2508985 h 5806634"/>
                <a:gd name="connsiteX24" fmla="*/ 2511779 w 5426043"/>
                <a:gd name="connsiteY24" fmla="*/ 3676696 h 5806634"/>
                <a:gd name="connsiteX25" fmla="*/ 2507282 w 5426043"/>
                <a:gd name="connsiteY25" fmla="*/ 3842847 h 5806634"/>
                <a:gd name="connsiteX26" fmla="*/ 1259624 w 5426043"/>
                <a:gd name="connsiteY26" fmla="*/ 2329876 h 5806634"/>
                <a:gd name="connsiteX27" fmla="*/ 760003 w 5426043"/>
                <a:gd name="connsiteY27" fmla="*/ 1783121 h 5806634"/>
                <a:gd name="connsiteX28" fmla="*/ 213248 w 5426043"/>
                <a:gd name="connsiteY28" fmla="*/ 1274074 h 5806634"/>
                <a:gd name="connsiteX29" fmla="*/ 213248 w 5426043"/>
                <a:gd name="connsiteY29" fmla="*/ 1406049 h 5806634"/>
                <a:gd name="connsiteX30" fmla="*/ 694015 w 5426043"/>
                <a:gd name="connsiteY30" fmla="*/ 2744655 h 5806634"/>
                <a:gd name="connsiteX31" fmla="*/ 1253280 w 5426043"/>
                <a:gd name="connsiteY31" fmla="*/ 3774615 h 5806634"/>
                <a:gd name="connsiteX32" fmla="*/ 2015715 w 5426043"/>
                <a:gd name="connsiteY32" fmla="*/ 4415917 h 5806634"/>
                <a:gd name="connsiteX33" fmla="*/ 2631307 w 5426043"/>
                <a:gd name="connsiteY33" fmla="*/ 4738370 h 5806634"/>
                <a:gd name="connsiteX34" fmla="*/ 2175214 w 5426043"/>
                <a:gd name="connsiteY34" fmla="*/ 4769173 h 5806634"/>
                <a:gd name="connsiteX35" fmla="*/ 1502268 w 5426043"/>
                <a:gd name="connsiteY35" fmla="*/ 4555140 h 5806634"/>
                <a:gd name="connsiteX36" fmla="*/ 760003 w 5426043"/>
                <a:gd name="connsiteY36" fmla="*/ 3951286 h 5806634"/>
                <a:gd name="connsiteX37" fmla="*/ 260382 w 5426043"/>
                <a:gd name="connsiteY37" fmla="*/ 3055740 h 5806634"/>
                <a:gd name="connsiteX38" fmla="*/ 5859 w 5426043"/>
                <a:gd name="connsiteY38" fmla="*/ 2688094 h 5806634"/>
                <a:gd name="connsiteX39" fmla="*/ 109554 w 5426043"/>
                <a:gd name="connsiteY39" fmla="*/ 3281983 h 5806634"/>
                <a:gd name="connsiteX40" fmla="*/ 420638 w 5426043"/>
                <a:gd name="connsiteY40" fmla="*/ 4686577 h 5806634"/>
                <a:gd name="connsiteX41" fmla="*/ 967661 w 5426043"/>
                <a:gd name="connsiteY41" fmla="*/ 5270028 h 5806634"/>
                <a:gd name="connsiteX42" fmla="*/ 1523574 w 5426043"/>
                <a:gd name="connsiteY42" fmla="*/ 5525562 h 5806634"/>
                <a:gd name="connsiteX43" fmla="*/ 2471273 w 5426043"/>
                <a:gd name="connsiteY43" fmla="*/ 5605714 h 5806634"/>
                <a:gd name="connsiteX44" fmla="*/ 3230503 w 5426043"/>
                <a:gd name="connsiteY44" fmla="*/ 5381381 h 5806634"/>
                <a:gd name="connsiteX45" fmla="*/ 3457681 w 5426043"/>
                <a:gd name="connsiteY45" fmla="*/ 5473536 h 5806634"/>
                <a:gd name="connsiteX46" fmla="*/ 3504890 w 5426043"/>
                <a:gd name="connsiteY46" fmla="*/ 5806634 h 5806634"/>
                <a:gd name="connsiteX0" fmla="*/ 4361304 w 5426043"/>
                <a:gd name="connsiteY0" fmla="*/ 5609304 h 5806634"/>
                <a:gd name="connsiteX1" fmla="*/ 4231131 w 5426043"/>
                <a:gd name="connsiteY1" fmla="*/ 5215361 h 5806634"/>
                <a:gd name="connsiteX2" fmla="*/ 4286673 w 5426043"/>
                <a:gd name="connsiteY2" fmla="*/ 4899675 h 5806634"/>
                <a:gd name="connsiteX3" fmla="*/ 4689326 w 5426043"/>
                <a:gd name="connsiteY3" fmla="*/ 4520699 h 5806634"/>
                <a:gd name="connsiteX4" fmla="*/ 5058626 w 5426043"/>
                <a:gd name="connsiteY4" fmla="*/ 3564787 h 5806634"/>
                <a:gd name="connsiteX5" fmla="*/ 5416844 w 5426043"/>
                <a:gd name="connsiteY5" fmla="*/ 2499558 h 5806634"/>
                <a:gd name="connsiteX6" fmla="*/ 5253752 w 5426043"/>
                <a:gd name="connsiteY6" fmla="*/ 2511758 h 5806634"/>
                <a:gd name="connsiteX7" fmla="*/ 4564500 w 5426043"/>
                <a:gd name="connsiteY7" fmla="*/ 3073666 h 5806634"/>
                <a:gd name="connsiteX8" fmla="*/ 3980892 w 5426043"/>
                <a:gd name="connsiteY8" fmla="*/ 3974428 h 5806634"/>
                <a:gd name="connsiteX9" fmla="*/ 4040105 w 5426043"/>
                <a:gd name="connsiteY9" fmla="*/ 3319391 h 5806634"/>
                <a:gd name="connsiteX10" fmla="*/ 4281760 w 5426043"/>
                <a:gd name="connsiteY10" fmla="*/ 1853260 h 5806634"/>
                <a:gd name="connsiteX11" fmla="*/ 4416873 w 5426043"/>
                <a:gd name="connsiteY11" fmla="*/ 1147576 h 5806634"/>
                <a:gd name="connsiteX12" fmla="*/ 4484533 w 5426043"/>
                <a:gd name="connsiteY12" fmla="*/ 653647 h 5806634"/>
                <a:gd name="connsiteX13" fmla="*/ 4063391 w 5426043"/>
                <a:gd name="connsiteY13" fmla="*/ 1013087 h 5806634"/>
                <a:gd name="connsiteX14" fmla="*/ 3488008 w 5426043"/>
                <a:gd name="connsiteY14" fmla="*/ 2079410 h 5806634"/>
                <a:gd name="connsiteX15" fmla="*/ 3287203 w 5426043"/>
                <a:gd name="connsiteY15" fmla="*/ 3173083 h 5806634"/>
                <a:gd name="connsiteX16" fmla="*/ 3292845 w 5426043"/>
                <a:gd name="connsiteY16" fmla="*/ 3857018 h 5806634"/>
                <a:gd name="connsiteX17" fmla="*/ 3192806 w 5426043"/>
                <a:gd name="connsiteY17" fmla="*/ 3606624 h 5806634"/>
                <a:gd name="connsiteX18" fmla="*/ 2932473 w 5426043"/>
                <a:gd name="connsiteY18" fmla="*/ 2724036 h 5806634"/>
                <a:gd name="connsiteX19" fmla="*/ 2399382 w 5426043"/>
                <a:gd name="connsiteY19" fmla="*/ 1393179 h 5806634"/>
                <a:gd name="connsiteX20" fmla="*/ 1918061 w 5426043"/>
                <a:gd name="connsiteY20" fmla="*/ 334605 h 5806634"/>
                <a:gd name="connsiteX21" fmla="*/ 1759700 w 5426043"/>
                <a:gd name="connsiteY21" fmla="*/ 46327 h 5806634"/>
                <a:gd name="connsiteX22" fmla="*/ 1504721 w 5426043"/>
                <a:gd name="connsiteY22" fmla="*/ 1179806 h 5806634"/>
                <a:gd name="connsiteX23" fmla="*/ 1919500 w 5426043"/>
                <a:gd name="connsiteY23" fmla="*/ 2508985 h 5806634"/>
                <a:gd name="connsiteX24" fmla="*/ 2511779 w 5426043"/>
                <a:gd name="connsiteY24" fmla="*/ 3676696 h 5806634"/>
                <a:gd name="connsiteX25" fmla="*/ 2507282 w 5426043"/>
                <a:gd name="connsiteY25" fmla="*/ 3842847 h 5806634"/>
                <a:gd name="connsiteX26" fmla="*/ 1259624 w 5426043"/>
                <a:gd name="connsiteY26" fmla="*/ 2329876 h 5806634"/>
                <a:gd name="connsiteX27" fmla="*/ 760003 w 5426043"/>
                <a:gd name="connsiteY27" fmla="*/ 1783121 h 5806634"/>
                <a:gd name="connsiteX28" fmla="*/ 213248 w 5426043"/>
                <a:gd name="connsiteY28" fmla="*/ 1274074 h 5806634"/>
                <a:gd name="connsiteX29" fmla="*/ 213248 w 5426043"/>
                <a:gd name="connsiteY29" fmla="*/ 1406049 h 5806634"/>
                <a:gd name="connsiteX30" fmla="*/ 694015 w 5426043"/>
                <a:gd name="connsiteY30" fmla="*/ 2744655 h 5806634"/>
                <a:gd name="connsiteX31" fmla="*/ 1253280 w 5426043"/>
                <a:gd name="connsiteY31" fmla="*/ 3774615 h 5806634"/>
                <a:gd name="connsiteX32" fmla="*/ 2015715 w 5426043"/>
                <a:gd name="connsiteY32" fmla="*/ 4415917 h 5806634"/>
                <a:gd name="connsiteX33" fmla="*/ 2631307 w 5426043"/>
                <a:gd name="connsiteY33" fmla="*/ 4738370 h 5806634"/>
                <a:gd name="connsiteX34" fmla="*/ 2175214 w 5426043"/>
                <a:gd name="connsiteY34" fmla="*/ 4769173 h 5806634"/>
                <a:gd name="connsiteX35" fmla="*/ 1502268 w 5426043"/>
                <a:gd name="connsiteY35" fmla="*/ 4555140 h 5806634"/>
                <a:gd name="connsiteX36" fmla="*/ 760003 w 5426043"/>
                <a:gd name="connsiteY36" fmla="*/ 3951286 h 5806634"/>
                <a:gd name="connsiteX37" fmla="*/ 260382 w 5426043"/>
                <a:gd name="connsiteY37" fmla="*/ 3055740 h 5806634"/>
                <a:gd name="connsiteX38" fmla="*/ 5859 w 5426043"/>
                <a:gd name="connsiteY38" fmla="*/ 2688094 h 5806634"/>
                <a:gd name="connsiteX39" fmla="*/ 109554 w 5426043"/>
                <a:gd name="connsiteY39" fmla="*/ 3281983 h 5806634"/>
                <a:gd name="connsiteX40" fmla="*/ 420638 w 5426043"/>
                <a:gd name="connsiteY40" fmla="*/ 4686577 h 5806634"/>
                <a:gd name="connsiteX41" fmla="*/ 967661 w 5426043"/>
                <a:gd name="connsiteY41" fmla="*/ 5270028 h 5806634"/>
                <a:gd name="connsiteX42" fmla="*/ 1523574 w 5426043"/>
                <a:gd name="connsiteY42" fmla="*/ 5525562 h 5806634"/>
                <a:gd name="connsiteX43" fmla="*/ 2471273 w 5426043"/>
                <a:gd name="connsiteY43" fmla="*/ 5605714 h 5806634"/>
                <a:gd name="connsiteX44" fmla="*/ 3242901 w 5426043"/>
                <a:gd name="connsiteY44" fmla="*/ 5427626 h 5806634"/>
                <a:gd name="connsiteX45" fmla="*/ 3457681 w 5426043"/>
                <a:gd name="connsiteY45" fmla="*/ 5473536 h 5806634"/>
                <a:gd name="connsiteX46" fmla="*/ 3504890 w 5426043"/>
                <a:gd name="connsiteY46" fmla="*/ 5806634 h 5806634"/>
                <a:gd name="connsiteX0" fmla="*/ 4361304 w 5426043"/>
                <a:gd name="connsiteY0" fmla="*/ 5609304 h 5806634"/>
                <a:gd name="connsiteX1" fmla="*/ 4231131 w 5426043"/>
                <a:gd name="connsiteY1" fmla="*/ 5215361 h 5806634"/>
                <a:gd name="connsiteX2" fmla="*/ 4286673 w 5426043"/>
                <a:gd name="connsiteY2" fmla="*/ 4899675 h 5806634"/>
                <a:gd name="connsiteX3" fmla="*/ 4689326 w 5426043"/>
                <a:gd name="connsiteY3" fmla="*/ 4520699 h 5806634"/>
                <a:gd name="connsiteX4" fmla="*/ 5058626 w 5426043"/>
                <a:gd name="connsiteY4" fmla="*/ 3564787 h 5806634"/>
                <a:gd name="connsiteX5" fmla="*/ 5416844 w 5426043"/>
                <a:gd name="connsiteY5" fmla="*/ 2499558 h 5806634"/>
                <a:gd name="connsiteX6" fmla="*/ 5253752 w 5426043"/>
                <a:gd name="connsiteY6" fmla="*/ 2511758 h 5806634"/>
                <a:gd name="connsiteX7" fmla="*/ 4564500 w 5426043"/>
                <a:gd name="connsiteY7" fmla="*/ 3073666 h 5806634"/>
                <a:gd name="connsiteX8" fmla="*/ 3980892 w 5426043"/>
                <a:gd name="connsiteY8" fmla="*/ 3974428 h 5806634"/>
                <a:gd name="connsiteX9" fmla="*/ 4040105 w 5426043"/>
                <a:gd name="connsiteY9" fmla="*/ 3319391 h 5806634"/>
                <a:gd name="connsiteX10" fmla="*/ 4281760 w 5426043"/>
                <a:gd name="connsiteY10" fmla="*/ 1853260 h 5806634"/>
                <a:gd name="connsiteX11" fmla="*/ 4416873 w 5426043"/>
                <a:gd name="connsiteY11" fmla="*/ 1147576 h 5806634"/>
                <a:gd name="connsiteX12" fmla="*/ 4484533 w 5426043"/>
                <a:gd name="connsiteY12" fmla="*/ 653647 h 5806634"/>
                <a:gd name="connsiteX13" fmla="*/ 4063391 w 5426043"/>
                <a:gd name="connsiteY13" fmla="*/ 1013087 h 5806634"/>
                <a:gd name="connsiteX14" fmla="*/ 3488008 w 5426043"/>
                <a:gd name="connsiteY14" fmla="*/ 2079410 h 5806634"/>
                <a:gd name="connsiteX15" fmla="*/ 3287203 w 5426043"/>
                <a:gd name="connsiteY15" fmla="*/ 3173083 h 5806634"/>
                <a:gd name="connsiteX16" fmla="*/ 3292845 w 5426043"/>
                <a:gd name="connsiteY16" fmla="*/ 3857018 h 5806634"/>
                <a:gd name="connsiteX17" fmla="*/ 3192806 w 5426043"/>
                <a:gd name="connsiteY17" fmla="*/ 3606624 h 5806634"/>
                <a:gd name="connsiteX18" fmla="*/ 2932473 w 5426043"/>
                <a:gd name="connsiteY18" fmla="*/ 2724036 h 5806634"/>
                <a:gd name="connsiteX19" fmla="*/ 2399382 w 5426043"/>
                <a:gd name="connsiteY19" fmla="*/ 1393179 h 5806634"/>
                <a:gd name="connsiteX20" fmla="*/ 1918061 w 5426043"/>
                <a:gd name="connsiteY20" fmla="*/ 334605 h 5806634"/>
                <a:gd name="connsiteX21" fmla="*/ 1759700 w 5426043"/>
                <a:gd name="connsiteY21" fmla="*/ 46327 h 5806634"/>
                <a:gd name="connsiteX22" fmla="*/ 1504721 w 5426043"/>
                <a:gd name="connsiteY22" fmla="*/ 1179806 h 5806634"/>
                <a:gd name="connsiteX23" fmla="*/ 1919500 w 5426043"/>
                <a:gd name="connsiteY23" fmla="*/ 2508985 h 5806634"/>
                <a:gd name="connsiteX24" fmla="*/ 2511779 w 5426043"/>
                <a:gd name="connsiteY24" fmla="*/ 3676696 h 5806634"/>
                <a:gd name="connsiteX25" fmla="*/ 2507282 w 5426043"/>
                <a:gd name="connsiteY25" fmla="*/ 3842847 h 5806634"/>
                <a:gd name="connsiteX26" fmla="*/ 1259624 w 5426043"/>
                <a:gd name="connsiteY26" fmla="*/ 2329876 h 5806634"/>
                <a:gd name="connsiteX27" fmla="*/ 760003 w 5426043"/>
                <a:gd name="connsiteY27" fmla="*/ 1783121 h 5806634"/>
                <a:gd name="connsiteX28" fmla="*/ 213248 w 5426043"/>
                <a:gd name="connsiteY28" fmla="*/ 1274074 h 5806634"/>
                <a:gd name="connsiteX29" fmla="*/ 213248 w 5426043"/>
                <a:gd name="connsiteY29" fmla="*/ 1406049 h 5806634"/>
                <a:gd name="connsiteX30" fmla="*/ 694015 w 5426043"/>
                <a:gd name="connsiteY30" fmla="*/ 2744655 h 5806634"/>
                <a:gd name="connsiteX31" fmla="*/ 1253280 w 5426043"/>
                <a:gd name="connsiteY31" fmla="*/ 3774615 h 5806634"/>
                <a:gd name="connsiteX32" fmla="*/ 2015715 w 5426043"/>
                <a:gd name="connsiteY32" fmla="*/ 4415917 h 5806634"/>
                <a:gd name="connsiteX33" fmla="*/ 2631307 w 5426043"/>
                <a:gd name="connsiteY33" fmla="*/ 4738370 h 5806634"/>
                <a:gd name="connsiteX34" fmla="*/ 2175214 w 5426043"/>
                <a:gd name="connsiteY34" fmla="*/ 4769173 h 5806634"/>
                <a:gd name="connsiteX35" fmla="*/ 1502268 w 5426043"/>
                <a:gd name="connsiteY35" fmla="*/ 4555140 h 5806634"/>
                <a:gd name="connsiteX36" fmla="*/ 760003 w 5426043"/>
                <a:gd name="connsiteY36" fmla="*/ 3951286 h 5806634"/>
                <a:gd name="connsiteX37" fmla="*/ 260382 w 5426043"/>
                <a:gd name="connsiteY37" fmla="*/ 3055740 h 5806634"/>
                <a:gd name="connsiteX38" fmla="*/ 5859 w 5426043"/>
                <a:gd name="connsiteY38" fmla="*/ 2688094 h 5806634"/>
                <a:gd name="connsiteX39" fmla="*/ 109554 w 5426043"/>
                <a:gd name="connsiteY39" fmla="*/ 3281983 h 5806634"/>
                <a:gd name="connsiteX40" fmla="*/ 420638 w 5426043"/>
                <a:gd name="connsiteY40" fmla="*/ 4686577 h 5806634"/>
                <a:gd name="connsiteX41" fmla="*/ 967661 w 5426043"/>
                <a:gd name="connsiteY41" fmla="*/ 5270028 h 5806634"/>
                <a:gd name="connsiteX42" fmla="*/ 1523574 w 5426043"/>
                <a:gd name="connsiteY42" fmla="*/ 5525562 h 5806634"/>
                <a:gd name="connsiteX43" fmla="*/ 2471273 w 5426043"/>
                <a:gd name="connsiteY43" fmla="*/ 5605714 h 5806634"/>
                <a:gd name="connsiteX44" fmla="*/ 3242901 w 5426043"/>
                <a:gd name="connsiteY44" fmla="*/ 5427626 h 5806634"/>
                <a:gd name="connsiteX45" fmla="*/ 3409946 w 5426043"/>
                <a:gd name="connsiteY45" fmla="*/ 5523928 h 5806634"/>
                <a:gd name="connsiteX46" fmla="*/ 3504890 w 5426043"/>
                <a:gd name="connsiteY46" fmla="*/ 5806634 h 5806634"/>
                <a:gd name="connsiteX0" fmla="*/ 4361304 w 5426043"/>
                <a:gd name="connsiteY0" fmla="*/ 5609304 h 5806634"/>
                <a:gd name="connsiteX1" fmla="*/ 4231131 w 5426043"/>
                <a:gd name="connsiteY1" fmla="*/ 5215361 h 5806634"/>
                <a:gd name="connsiteX2" fmla="*/ 4286673 w 5426043"/>
                <a:gd name="connsiteY2" fmla="*/ 4899675 h 5806634"/>
                <a:gd name="connsiteX3" fmla="*/ 4689326 w 5426043"/>
                <a:gd name="connsiteY3" fmla="*/ 4520699 h 5806634"/>
                <a:gd name="connsiteX4" fmla="*/ 5058626 w 5426043"/>
                <a:gd name="connsiteY4" fmla="*/ 3564787 h 5806634"/>
                <a:gd name="connsiteX5" fmla="*/ 5416844 w 5426043"/>
                <a:gd name="connsiteY5" fmla="*/ 2499558 h 5806634"/>
                <a:gd name="connsiteX6" fmla="*/ 5253752 w 5426043"/>
                <a:gd name="connsiteY6" fmla="*/ 2511758 h 5806634"/>
                <a:gd name="connsiteX7" fmla="*/ 4564500 w 5426043"/>
                <a:gd name="connsiteY7" fmla="*/ 3073666 h 5806634"/>
                <a:gd name="connsiteX8" fmla="*/ 3980892 w 5426043"/>
                <a:gd name="connsiteY8" fmla="*/ 3974428 h 5806634"/>
                <a:gd name="connsiteX9" fmla="*/ 4040105 w 5426043"/>
                <a:gd name="connsiteY9" fmla="*/ 3319391 h 5806634"/>
                <a:gd name="connsiteX10" fmla="*/ 4281760 w 5426043"/>
                <a:gd name="connsiteY10" fmla="*/ 1853260 h 5806634"/>
                <a:gd name="connsiteX11" fmla="*/ 4416873 w 5426043"/>
                <a:gd name="connsiteY11" fmla="*/ 1147576 h 5806634"/>
                <a:gd name="connsiteX12" fmla="*/ 4484533 w 5426043"/>
                <a:gd name="connsiteY12" fmla="*/ 653647 h 5806634"/>
                <a:gd name="connsiteX13" fmla="*/ 4063391 w 5426043"/>
                <a:gd name="connsiteY13" fmla="*/ 1013087 h 5806634"/>
                <a:gd name="connsiteX14" fmla="*/ 3488008 w 5426043"/>
                <a:gd name="connsiteY14" fmla="*/ 2079410 h 5806634"/>
                <a:gd name="connsiteX15" fmla="*/ 3287203 w 5426043"/>
                <a:gd name="connsiteY15" fmla="*/ 3173083 h 5806634"/>
                <a:gd name="connsiteX16" fmla="*/ 3292845 w 5426043"/>
                <a:gd name="connsiteY16" fmla="*/ 3857018 h 5806634"/>
                <a:gd name="connsiteX17" fmla="*/ 3192806 w 5426043"/>
                <a:gd name="connsiteY17" fmla="*/ 3606624 h 5806634"/>
                <a:gd name="connsiteX18" fmla="*/ 2932473 w 5426043"/>
                <a:gd name="connsiteY18" fmla="*/ 2724036 h 5806634"/>
                <a:gd name="connsiteX19" fmla="*/ 2399382 w 5426043"/>
                <a:gd name="connsiteY19" fmla="*/ 1393179 h 5806634"/>
                <a:gd name="connsiteX20" fmla="*/ 1918061 w 5426043"/>
                <a:gd name="connsiteY20" fmla="*/ 334605 h 5806634"/>
                <a:gd name="connsiteX21" fmla="*/ 1759700 w 5426043"/>
                <a:gd name="connsiteY21" fmla="*/ 46327 h 5806634"/>
                <a:gd name="connsiteX22" fmla="*/ 1504721 w 5426043"/>
                <a:gd name="connsiteY22" fmla="*/ 1179806 h 5806634"/>
                <a:gd name="connsiteX23" fmla="*/ 1919500 w 5426043"/>
                <a:gd name="connsiteY23" fmla="*/ 2508985 h 5806634"/>
                <a:gd name="connsiteX24" fmla="*/ 2511779 w 5426043"/>
                <a:gd name="connsiteY24" fmla="*/ 3676696 h 5806634"/>
                <a:gd name="connsiteX25" fmla="*/ 2507282 w 5426043"/>
                <a:gd name="connsiteY25" fmla="*/ 3842847 h 5806634"/>
                <a:gd name="connsiteX26" fmla="*/ 1259624 w 5426043"/>
                <a:gd name="connsiteY26" fmla="*/ 2329876 h 5806634"/>
                <a:gd name="connsiteX27" fmla="*/ 760003 w 5426043"/>
                <a:gd name="connsiteY27" fmla="*/ 1783121 h 5806634"/>
                <a:gd name="connsiteX28" fmla="*/ 213248 w 5426043"/>
                <a:gd name="connsiteY28" fmla="*/ 1274074 h 5806634"/>
                <a:gd name="connsiteX29" fmla="*/ 213248 w 5426043"/>
                <a:gd name="connsiteY29" fmla="*/ 1406049 h 5806634"/>
                <a:gd name="connsiteX30" fmla="*/ 694015 w 5426043"/>
                <a:gd name="connsiteY30" fmla="*/ 2744655 h 5806634"/>
                <a:gd name="connsiteX31" fmla="*/ 1253280 w 5426043"/>
                <a:gd name="connsiteY31" fmla="*/ 3774615 h 5806634"/>
                <a:gd name="connsiteX32" fmla="*/ 2015715 w 5426043"/>
                <a:gd name="connsiteY32" fmla="*/ 4415917 h 5806634"/>
                <a:gd name="connsiteX33" fmla="*/ 2631307 w 5426043"/>
                <a:gd name="connsiteY33" fmla="*/ 4738370 h 5806634"/>
                <a:gd name="connsiteX34" fmla="*/ 2175214 w 5426043"/>
                <a:gd name="connsiteY34" fmla="*/ 4769173 h 5806634"/>
                <a:gd name="connsiteX35" fmla="*/ 1502268 w 5426043"/>
                <a:gd name="connsiteY35" fmla="*/ 4555140 h 5806634"/>
                <a:gd name="connsiteX36" fmla="*/ 760003 w 5426043"/>
                <a:gd name="connsiteY36" fmla="*/ 3951286 h 5806634"/>
                <a:gd name="connsiteX37" fmla="*/ 260382 w 5426043"/>
                <a:gd name="connsiteY37" fmla="*/ 3055740 h 5806634"/>
                <a:gd name="connsiteX38" fmla="*/ 5859 w 5426043"/>
                <a:gd name="connsiteY38" fmla="*/ 2688094 h 5806634"/>
                <a:gd name="connsiteX39" fmla="*/ 109554 w 5426043"/>
                <a:gd name="connsiteY39" fmla="*/ 3281983 h 5806634"/>
                <a:gd name="connsiteX40" fmla="*/ 420638 w 5426043"/>
                <a:gd name="connsiteY40" fmla="*/ 4686577 h 5806634"/>
                <a:gd name="connsiteX41" fmla="*/ 967661 w 5426043"/>
                <a:gd name="connsiteY41" fmla="*/ 5270028 h 5806634"/>
                <a:gd name="connsiteX42" fmla="*/ 1523574 w 5426043"/>
                <a:gd name="connsiteY42" fmla="*/ 5525562 h 5806634"/>
                <a:gd name="connsiteX43" fmla="*/ 2471273 w 5426043"/>
                <a:gd name="connsiteY43" fmla="*/ 5605714 h 5806634"/>
                <a:gd name="connsiteX44" fmla="*/ 3242901 w 5426043"/>
                <a:gd name="connsiteY44" fmla="*/ 5427626 h 5806634"/>
                <a:gd name="connsiteX45" fmla="*/ 3409946 w 5426043"/>
                <a:gd name="connsiteY45" fmla="*/ 5523928 h 5806634"/>
                <a:gd name="connsiteX46" fmla="*/ 3504890 w 5426043"/>
                <a:gd name="connsiteY46" fmla="*/ 5806634 h 5806634"/>
                <a:gd name="connsiteX0" fmla="*/ 4361304 w 5426043"/>
                <a:gd name="connsiteY0" fmla="*/ 5609304 h 5806634"/>
                <a:gd name="connsiteX1" fmla="*/ 4231131 w 5426043"/>
                <a:gd name="connsiteY1" fmla="*/ 5215361 h 5806634"/>
                <a:gd name="connsiteX2" fmla="*/ 4286673 w 5426043"/>
                <a:gd name="connsiteY2" fmla="*/ 4899675 h 5806634"/>
                <a:gd name="connsiteX3" fmla="*/ 4689326 w 5426043"/>
                <a:gd name="connsiteY3" fmla="*/ 4520699 h 5806634"/>
                <a:gd name="connsiteX4" fmla="*/ 5058626 w 5426043"/>
                <a:gd name="connsiteY4" fmla="*/ 3564787 h 5806634"/>
                <a:gd name="connsiteX5" fmla="*/ 5416844 w 5426043"/>
                <a:gd name="connsiteY5" fmla="*/ 2499558 h 5806634"/>
                <a:gd name="connsiteX6" fmla="*/ 5253752 w 5426043"/>
                <a:gd name="connsiteY6" fmla="*/ 2511758 h 5806634"/>
                <a:gd name="connsiteX7" fmla="*/ 4564500 w 5426043"/>
                <a:gd name="connsiteY7" fmla="*/ 3073666 h 5806634"/>
                <a:gd name="connsiteX8" fmla="*/ 3980892 w 5426043"/>
                <a:gd name="connsiteY8" fmla="*/ 3974428 h 5806634"/>
                <a:gd name="connsiteX9" fmla="*/ 4040105 w 5426043"/>
                <a:gd name="connsiteY9" fmla="*/ 3319391 h 5806634"/>
                <a:gd name="connsiteX10" fmla="*/ 4281760 w 5426043"/>
                <a:gd name="connsiteY10" fmla="*/ 1853260 h 5806634"/>
                <a:gd name="connsiteX11" fmla="*/ 4416873 w 5426043"/>
                <a:gd name="connsiteY11" fmla="*/ 1147576 h 5806634"/>
                <a:gd name="connsiteX12" fmla="*/ 4484533 w 5426043"/>
                <a:gd name="connsiteY12" fmla="*/ 653647 h 5806634"/>
                <a:gd name="connsiteX13" fmla="*/ 4063391 w 5426043"/>
                <a:gd name="connsiteY13" fmla="*/ 1013087 h 5806634"/>
                <a:gd name="connsiteX14" fmla="*/ 3488008 w 5426043"/>
                <a:gd name="connsiteY14" fmla="*/ 2079410 h 5806634"/>
                <a:gd name="connsiteX15" fmla="*/ 3287203 w 5426043"/>
                <a:gd name="connsiteY15" fmla="*/ 3173083 h 5806634"/>
                <a:gd name="connsiteX16" fmla="*/ 3292845 w 5426043"/>
                <a:gd name="connsiteY16" fmla="*/ 3857018 h 5806634"/>
                <a:gd name="connsiteX17" fmla="*/ 3192806 w 5426043"/>
                <a:gd name="connsiteY17" fmla="*/ 3606624 h 5806634"/>
                <a:gd name="connsiteX18" fmla="*/ 2932473 w 5426043"/>
                <a:gd name="connsiteY18" fmla="*/ 2724036 h 5806634"/>
                <a:gd name="connsiteX19" fmla="*/ 2399382 w 5426043"/>
                <a:gd name="connsiteY19" fmla="*/ 1393179 h 5806634"/>
                <a:gd name="connsiteX20" fmla="*/ 1918061 w 5426043"/>
                <a:gd name="connsiteY20" fmla="*/ 334605 h 5806634"/>
                <a:gd name="connsiteX21" fmla="*/ 1759700 w 5426043"/>
                <a:gd name="connsiteY21" fmla="*/ 46327 h 5806634"/>
                <a:gd name="connsiteX22" fmla="*/ 1504721 w 5426043"/>
                <a:gd name="connsiteY22" fmla="*/ 1179806 h 5806634"/>
                <a:gd name="connsiteX23" fmla="*/ 1919500 w 5426043"/>
                <a:gd name="connsiteY23" fmla="*/ 2508985 h 5806634"/>
                <a:gd name="connsiteX24" fmla="*/ 2511779 w 5426043"/>
                <a:gd name="connsiteY24" fmla="*/ 3676696 h 5806634"/>
                <a:gd name="connsiteX25" fmla="*/ 2507282 w 5426043"/>
                <a:gd name="connsiteY25" fmla="*/ 3842847 h 5806634"/>
                <a:gd name="connsiteX26" fmla="*/ 1259624 w 5426043"/>
                <a:gd name="connsiteY26" fmla="*/ 2329876 h 5806634"/>
                <a:gd name="connsiteX27" fmla="*/ 760003 w 5426043"/>
                <a:gd name="connsiteY27" fmla="*/ 1783121 h 5806634"/>
                <a:gd name="connsiteX28" fmla="*/ 213248 w 5426043"/>
                <a:gd name="connsiteY28" fmla="*/ 1274074 h 5806634"/>
                <a:gd name="connsiteX29" fmla="*/ 213248 w 5426043"/>
                <a:gd name="connsiteY29" fmla="*/ 1406049 h 5806634"/>
                <a:gd name="connsiteX30" fmla="*/ 694015 w 5426043"/>
                <a:gd name="connsiteY30" fmla="*/ 2744655 h 5806634"/>
                <a:gd name="connsiteX31" fmla="*/ 1253280 w 5426043"/>
                <a:gd name="connsiteY31" fmla="*/ 3774615 h 5806634"/>
                <a:gd name="connsiteX32" fmla="*/ 2015715 w 5426043"/>
                <a:gd name="connsiteY32" fmla="*/ 4415917 h 5806634"/>
                <a:gd name="connsiteX33" fmla="*/ 2631307 w 5426043"/>
                <a:gd name="connsiteY33" fmla="*/ 4738370 h 5806634"/>
                <a:gd name="connsiteX34" fmla="*/ 2175214 w 5426043"/>
                <a:gd name="connsiteY34" fmla="*/ 4769173 h 5806634"/>
                <a:gd name="connsiteX35" fmla="*/ 1502268 w 5426043"/>
                <a:gd name="connsiteY35" fmla="*/ 4555140 h 5806634"/>
                <a:gd name="connsiteX36" fmla="*/ 760003 w 5426043"/>
                <a:gd name="connsiteY36" fmla="*/ 3951286 h 5806634"/>
                <a:gd name="connsiteX37" fmla="*/ 260382 w 5426043"/>
                <a:gd name="connsiteY37" fmla="*/ 3055740 h 5806634"/>
                <a:gd name="connsiteX38" fmla="*/ 5859 w 5426043"/>
                <a:gd name="connsiteY38" fmla="*/ 2688094 h 5806634"/>
                <a:gd name="connsiteX39" fmla="*/ 109554 w 5426043"/>
                <a:gd name="connsiteY39" fmla="*/ 3281983 h 5806634"/>
                <a:gd name="connsiteX40" fmla="*/ 420638 w 5426043"/>
                <a:gd name="connsiteY40" fmla="*/ 4686577 h 5806634"/>
                <a:gd name="connsiteX41" fmla="*/ 967661 w 5426043"/>
                <a:gd name="connsiteY41" fmla="*/ 5270028 h 5806634"/>
                <a:gd name="connsiteX42" fmla="*/ 1523574 w 5426043"/>
                <a:gd name="connsiteY42" fmla="*/ 5525562 h 5806634"/>
                <a:gd name="connsiteX43" fmla="*/ 2471273 w 5426043"/>
                <a:gd name="connsiteY43" fmla="*/ 5605714 h 5806634"/>
                <a:gd name="connsiteX44" fmla="*/ 3242901 w 5426043"/>
                <a:gd name="connsiteY44" fmla="*/ 5427626 h 5806634"/>
                <a:gd name="connsiteX45" fmla="*/ 3409946 w 5426043"/>
                <a:gd name="connsiteY45" fmla="*/ 5523928 h 5806634"/>
                <a:gd name="connsiteX46" fmla="*/ 3504890 w 5426043"/>
                <a:gd name="connsiteY46" fmla="*/ 5806634 h 5806634"/>
                <a:gd name="connsiteX0" fmla="*/ 4361304 w 5426043"/>
                <a:gd name="connsiteY0" fmla="*/ 5609304 h 5820250"/>
                <a:gd name="connsiteX1" fmla="*/ 4231131 w 5426043"/>
                <a:gd name="connsiteY1" fmla="*/ 5215361 h 5820250"/>
                <a:gd name="connsiteX2" fmla="*/ 4286673 w 5426043"/>
                <a:gd name="connsiteY2" fmla="*/ 4899675 h 5820250"/>
                <a:gd name="connsiteX3" fmla="*/ 4689326 w 5426043"/>
                <a:gd name="connsiteY3" fmla="*/ 4520699 h 5820250"/>
                <a:gd name="connsiteX4" fmla="*/ 5058626 w 5426043"/>
                <a:gd name="connsiteY4" fmla="*/ 3564787 h 5820250"/>
                <a:gd name="connsiteX5" fmla="*/ 5416844 w 5426043"/>
                <a:gd name="connsiteY5" fmla="*/ 2499558 h 5820250"/>
                <a:gd name="connsiteX6" fmla="*/ 5253752 w 5426043"/>
                <a:gd name="connsiteY6" fmla="*/ 2511758 h 5820250"/>
                <a:gd name="connsiteX7" fmla="*/ 4564500 w 5426043"/>
                <a:gd name="connsiteY7" fmla="*/ 3073666 h 5820250"/>
                <a:gd name="connsiteX8" fmla="*/ 3980892 w 5426043"/>
                <a:gd name="connsiteY8" fmla="*/ 3974428 h 5820250"/>
                <a:gd name="connsiteX9" fmla="*/ 4040105 w 5426043"/>
                <a:gd name="connsiteY9" fmla="*/ 3319391 h 5820250"/>
                <a:gd name="connsiteX10" fmla="*/ 4281760 w 5426043"/>
                <a:gd name="connsiteY10" fmla="*/ 1853260 h 5820250"/>
                <a:gd name="connsiteX11" fmla="*/ 4416873 w 5426043"/>
                <a:gd name="connsiteY11" fmla="*/ 1147576 h 5820250"/>
                <a:gd name="connsiteX12" fmla="*/ 4484533 w 5426043"/>
                <a:gd name="connsiteY12" fmla="*/ 653647 h 5820250"/>
                <a:gd name="connsiteX13" fmla="*/ 4063391 w 5426043"/>
                <a:gd name="connsiteY13" fmla="*/ 1013087 h 5820250"/>
                <a:gd name="connsiteX14" fmla="*/ 3488008 w 5426043"/>
                <a:gd name="connsiteY14" fmla="*/ 2079410 h 5820250"/>
                <a:gd name="connsiteX15" fmla="*/ 3287203 w 5426043"/>
                <a:gd name="connsiteY15" fmla="*/ 3173083 h 5820250"/>
                <a:gd name="connsiteX16" fmla="*/ 3292845 w 5426043"/>
                <a:gd name="connsiteY16" fmla="*/ 3857018 h 5820250"/>
                <a:gd name="connsiteX17" fmla="*/ 3192806 w 5426043"/>
                <a:gd name="connsiteY17" fmla="*/ 3606624 h 5820250"/>
                <a:gd name="connsiteX18" fmla="*/ 2932473 w 5426043"/>
                <a:gd name="connsiteY18" fmla="*/ 2724036 h 5820250"/>
                <a:gd name="connsiteX19" fmla="*/ 2399382 w 5426043"/>
                <a:gd name="connsiteY19" fmla="*/ 1393179 h 5820250"/>
                <a:gd name="connsiteX20" fmla="*/ 1918061 w 5426043"/>
                <a:gd name="connsiteY20" fmla="*/ 334605 h 5820250"/>
                <a:gd name="connsiteX21" fmla="*/ 1759700 w 5426043"/>
                <a:gd name="connsiteY21" fmla="*/ 46327 h 5820250"/>
                <a:gd name="connsiteX22" fmla="*/ 1504721 w 5426043"/>
                <a:gd name="connsiteY22" fmla="*/ 1179806 h 5820250"/>
                <a:gd name="connsiteX23" fmla="*/ 1919500 w 5426043"/>
                <a:gd name="connsiteY23" fmla="*/ 2508985 h 5820250"/>
                <a:gd name="connsiteX24" fmla="*/ 2511779 w 5426043"/>
                <a:gd name="connsiteY24" fmla="*/ 3676696 h 5820250"/>
                <a:gd name="connsiteX25" fmla="*/ 2507282 w 5426043"/>
                <a:gd name="connsiteY25" fmla="*/ 3842847 h 5820250"/>
                <a:gd name="connsiteX26" fmla="*/ 1259624 w 5426043"/>
                <a:gd name="connsiteY26" fmla="*/ 2329876 h 5820250"/>
                <a:gd name="connsiteX27" fmla="*/ 760003 w 5426043"/>
                <a:gd name="connsiteY27" fmla="*/ 1783121 h 5820250"/>
                <a:gd name="connsiteX28" fmla="*/ 213248 w 5426043"/>
                <a:gd name="connsiteY28" fmla="*/ 1274074 h 5820250"/>
                <a:gd name="connsiteX29" fmla="*/ 213248 w 5426043"/>
                <a:gd name="connsiteY29" fmla="*/ 1406049 h 5820250"/>
                <a:gd name="connsiteX30" fmla="*/ 694015 w 5426043"/>
                <a:gd name="connsiteY30" fmla="*/ 2744655 h 5820250"/>
                <a:gd name="connsiteX31" fmla="*/ 1253280 w 5426043"/>
                <a:gd name="connsiteY31" fmla="*/ 3774615 h 5820250"/>
                <a:gd name="connsiteX32" fmla="*/ 2015715 w 5426043"/>
                <a:gd name="connsiteY32" fmla="*/ 4415917 h 5820250"/>
                <a:gd name="connsiteX33" fmla="*/ 2631307 w 5426043"/>
                <a:gd name="connsiteY33" fmla="*/ 4738370 h 5820250"/>
                <a:gd name="connsiteX34" fmla="*/ 2175214 w 5426043"/>
                <a:gd name="connsiteY34" fmla="*/ 4769173 h 5820250"/>
                <a:gd name="connsiteX35" fmla="*/ 1502268 w 5426043"/>
                <a:gd name="connsiteY35" fmla="*/ 4555140 h 5820250"/>
                <a:gd name="connsiteX36" fmla="*/ 760003 w 5426043"/>
                <a:gd name="connsiteY36" fmla="*/ 3951286 h 5820250"/>
                <a:gd name="connsiteX37" fmla="*/ 260382 w 5426043"/>
                <a:gd name="connsiteY37" fmla="*/ 3055740 h 5820250"/>
                <a:gd name="connsiteX38" fmla="*/ 5859 w 5426043"/>
                <a:gd name="connsiteY38" fmla="*/ 2688094 h 5820250"/>
                <a:gd name="connsiteX39" fmla="*/ 109554 w 5426043"/>
                <a:gd name="connsiteY39" fmla="*/ 3281983 h 5820250"/>
                <a:gd name="connsiteX40" fmla="*/ 420638 w 5426043"/>
                <a:gd name="connsiteY40" fmla="*/ 4686577 h 5820250"/>
                <a:gd name="connsiteX41" fmla="*/ 967661 w 5426043"/>
                <a:gd name="connsiteY41" fmla="*/ 5270028 h 5820250"/>
                <a:gd name="connsiteX42" fmla="*/ 1523574 w 5426043"/>
                <a:gd name="connsiteY42" fmla="*/ 5525562 h 5820250"/>
                <a:gd name="connsiteX43" fmla="*/ 2471273 w 5426043"/>
                <a:gd name="connsiteY43" fmla="*/ 5605714 h 5820250"/>
                <a:gd name="connsiteX44" fmla="*/ 3242901 w 5426043"/>
                <a:gd name="connsiteY44" fmla="*/ 5427626 h 5820250"/>
                <a:gd name="connsiteX45" fmla="*/ 3409946 w 5426043"/>
                <a:gd name="connsiteY45" fmla="*/ 5523928 h 5820250"/>
                <a:gd name="connsiteX46" fmla="*/ 3455462 w 5426043"/>
                <a:gd name="connsiteY46" fmla="*/ 5820249 h 5820250"/>
                <a:gd name="connsiteX0" fmla="*/ 4361304 w 5426043"/>
                <a:gd name="connsiteY0" fmla="*/ 5609304 h 5820250"/>
                <a:gd name="connsiteX1" fmla="*/ 4231131 w 5426043"/>
                <a:gd name="connsiteY1" fmla="*/ 5215361 h 5820250"/>
                <a:gd name="connsiteX2" fmla="*/ 4286673 w 5426043"/>
                <a:gd name="connsiteY2" fmla="*/ 4899675 h 5820250"/>
                <a:gd name="connsiteX3" fmla="*/ 4689326 w 5426043"/>
                <a:gd name="connsiteY3" fmla="*/ 4520699 h 5820250"/>
                <a:gd name="connsiteX4" fmla="*/ 5058626 w 5426043"/>
                <a:gd name="connsiteY4" fmla="*/ 3564787 h 5820250"/>
                <a:gd name="connsiteX5" fmla="*/ 5416844 w 5426043"/>
                <a:gd name="connsiteY5" fmla="*/ 2499558 h 5820250"/>
                <a:gd name="connsiteX6" fmla="*/ 5253752 w 5426043"/>
                <a:gd name="connsiteY6" fmla="*/ 2511758 h 5820250"/>
                <a:gd name="connsiteX7" fmla="*/ 4564500 w 5426043"/>
                <a:gd name="connsiteY7" fmla="*/ 3073666 h 5820250"/>
                <a:gd name="connsiteX8" fmla="*/ 3980892 w 5426043"/>
                <a:gd name="connsiteY8" fmla="*/ 3974428 h 5820250"/>
                <a:gd name="connsiteX9" fmla="*/ 4040105 w 5426043"/>
                <a:gd name="connsiteY9" fmla="*/ 3319391 h 5820250"/>
                <a:gd name="connsiteX10" fmla="*/ 4281760 w 5426043"/>
                <a:gd name="connsiteY10" fmla="*/ 1853260 h 5820250"/>
                <a:gd name="connsiteX11" fmla="*/ 4416873 w 5426043"/>
                <a:gd name="connsiteY11" fmla="*/ 1147576 h 5820250"/>
                <a:gd name="connsiteX12" fmla="*/ 4484533 w 5426043"/>
                <a:gd name="connsiteY12" fmla="*/ 653647 h 5820250"/>
                <a:gd name="connsiteX13" fmla="*/ 4063391 w 5426043"/>
                <a:gd name="connsiteY13" fmla="*/ 1013087 h 5820250"/>
                <a:gd name="connsiteX14" fmla="*/ 3488008 w 5426043"/>
                <a:gd name="connsiteY14" fmla="*/ 2079410 h 5820250"/>
                <a:gd name="connsiteX15" fmla="*/ 3287203 w 5426043"/>
                <a:gd name="connsiteY15" fmla="*/ 3173083 h 5820250"/>
                <a:gd name="connsiteX16" fmla="*/ 3292845 w 5426043"/>
                <a:gd name="connsiteY16" fmla="*/ 3857018 h 5820250"/>
                <a:gd name="connsiteX17" fmla="*/ 3192806 w 5426043"/>
                <a:gd name="connsiteY17" fmla="*/ 3606624 h 5820250"/>
                <a:gd name="connsiteX18" fmla="*/ 2932473 w 5426043"/>
                <a:gd name="connsiteY18" fmla="*/ 2724036 h 5820250"/>
                <a:gd name="connsiteX19" fmla="*/ 2399382 w 5426043"/>
                <a:gd name="connsiteY19" fmla="*/ 1393179 h 5820250"/>
                <a:gd name="connsiteX20" fmla="*/ 1918061 w 5426043"/>
                <a:gd name="connsiteY20" fmla="*/ 334605 h 5820250"/>
                <a:gd name="connsiteX21" fmla="*/ 1759700 w 5426043"/>
                <a:gd name="connsiteY21" fmla="*/ 46327 h 5820250"/>
                <a:gd name="connsiteX22" fmla="*/ 1504721 w 5426043"/>
                <a:gd name="connsiteY22" fmla="*/ 1179806 h 5820250"/>
                <a:gd name="connsiteX23" fmla="*/ 1919500 w 5426043"/>
                <a:gd name="connsiteY23" fmla="*/ 2508985 h 5820250"/>
                <a:gd name="connsiteX24" fmla="*/ 2511779 w 5426043"/>
                <a:gd name="connsiteY24" fmla="*/ 3676696 h 5820250"/>
                <a:gd name="connsiteX25" fmla="*/ 2507282 w 5426043"/>
                <a:gd name="connsiteY25" fmla="*/ 3842847 h 5820250"/>
                <a:gd name="connsiteX26" fmla="*/ 1259624 w 5426043"/>
                <a:gd name="connsiteY26" fmla="*/ 2329876 h 5820250"/>
                <a:gd name="connsiteX27" fmla="*/ 760003 w 5426043"/>
                <a:gd name="connsiteY27" fmla="*/ 1783121 h 5820250"/>
                <a:gd name="connsiteX28" fmla="*/ 213248 w 5426043"/>
                <a:gd name="connsiteY28" fmla="*/ 1274074 h 5820250"/>
                <a:gd name="connsiteX29" fmla="*/ 213248 w 5426043"/>
                <a:gd name="connsiteY29" fmla="*/ 1406049 h 5820250"/>
                <a:gd name="connsiteX30" fmla="*/ 694015 w 5426043"/>
                <a:gd name="connsiteY30" fmla="*/ 2744655 h 5820250"/>
                <a:gd name="connsiteX31" fmla="*/ 1253280 w 5426043"/>
                <a:gd name="connsiteY31" fmla="*/ 3774615 h 5820250"/>
                <a:gd name="connsiteX32" fmla="*/ 2015715 w 5426043"/>
                <a:gd name="connsiteY32" fmla="*/ 4415917 h 5820250"/>
                <a:gd name="connsiteX33" fmla="*/ 2631307 w 5426043"/>
                <a:gd name="connsiteY33" fmla="*/ 4738370 h 5820250"/>
                <a:gd name="connsiteX34" fmla="*/ 2175214 w 5426043"/>
                <a:gd name="connsiteY34" fmla="*/ 4769173 h 5820250"/>
                <a:gd name="connsiteX35" fmla="*/ 1502268 w 5426043"/>
                <a:gd name="connsiteY35" fmla="*/ 4555140 h 5820250"/>
                <a:gd name="connsiteX36" fmla="*/ 760003 w 5426043"/>
                <a:gd name="connsiteY36" fmla="*/ 3951286 h 5820250"/>
                <a:gd name="connsiteX37" fmla="*/ 260382 w 5426043"/>
                <a:gd name="connsiteY37" fmla="*/ 3055740 h 5820250"/>
                <a:gd name="connsiteX38" fmla="*/ 5859 w 5426043"/>
                <a:gd name="connsiteY38" fmla="*/ 2688094 h 5820250"/>
                <a:gd name="connsiteX39" fmla="*/ 109554 w 5426043"/>
                <a:gd name="connsiteY39" fmla="*/ 3281983 h 5820250"/>
                <a:gd name="connsiteX40" fmla="*/ 420638 w 5426043"/>
                <a:gd name="connsiteY40" fmla="*/ 4686577 h 5820250"/>
                <a:gd name="connsiteX41" fmla="*/ 967661 w 5426043"/>
                <a:gd name="connsiteY41" fmla="*/ 5270028 h 5820250"/>
                <a:gd name="connsiteX42" fmla="*/ 1523574 w 5426043"/>
                <a:gd name="connsiteY42" fmla="*/ 5525562 h 5820250"/>
                <a:gd name="connsiteX43" fmla="*/ 2471273 w 5426043"/>
                <a:gd name="connsiteY43" fmla="*/ 5605714 h 5820250"/>
                <a:gd name="connsiteX44" fmla="*/ 3242901 w 5426043"/>
                <a:gd name="connsiteY44" fmla="*/ 5427626 h 5820250"/>
                <a:gd name="connsiteX45" fmla="*/ 3409946 w 5426043"/>
                <a:gd name="connsiteY45" fmla="*/ 5523928 h 5820250"/>
                <a:gd name="connsiteX46" fmla="*/ 3455462 w 5426043"/>
                <a:gd name="connsiteY46" fmla="*/ 5820249 h 5820250"/>
                <a:gd name="connsiteX0" fmla="*/ 4361304 w 5426043"/>
                <a:gd name="connsiteY0" fmla="*/ 5609304 h 5820250"/>
                <a:gd name="connsiteX1" fmla="*/ 4231131 w 5426043"/>
                <a:gd name="connsiteY1" fmla="*/ 5215361 h 5820250"/>
                <a:gd name="connsiteX2" fmla="*/ 4340194 w 5426043"/>
                <a:gd name="connsiteY2" fmla="*/ 4947008 h 5820250"/>
                <a:gd name="connsiteX3" fmla="*/ 4689326 w 5426043"/>
                <a:gd name="connsiteY3" fmla="*/ 4520699 h 5820250"/>
                <a:gd name="connsiteX4" fmla="*/ 5058626 w 5426043"/>
                <a:gd name="connsiteY4" fmla="*/ 3564787 h 5820250"/>
                <a:gd name="connsiteX5" fmla="*/ 5416844 w 5426043"/>
                <a:gd name="connsiteY5" fmla="*/ 2499558 h 5820250"/>
                <a:gd name="connsiteX6" fmla="*/ 5253752 w 5426043"/>
                <a:gd name="connsiteY6" fmla="*/ 2511758 h 5820250"/>
                <a:gd name="connsiteX7" fmla="*/ 4564500 w 5426043"/>
                <a:gd name="connsiteY7" fmla="*/ 3073666 h 5820250"/>
                <a:gd name="connsiteX8" fmla="*/ 3980892 w 5426043"/>
                <a:gd name="connsiteY8" fmla="*/ 3974428 h 5820250"/>
                <a:gd name="connsiteX9" fmla="*/ 4040105 w 5426043"/>
                <a:gd name="connsiteY9" fmla="*/ 3319391 h 5820250"/>
                <a:gd name="connsiteX10" fmla="*/ 4281760 w 5426043"/>
                <a:gd name="connsiteY10" fmla="*/ 1853260 h 5820250"/>
                <a:gd name="connsiteX11" fmla="*/ 4416873 w 5426043"/>
                <a:gd name="connsiteY11" fmla="*/ 1147576 h 5820250"/>
                <a:gd name="connsiteX12" fmla="*/ 4484533 w 5426043"/>
                <a:gd name="connsiteY12" fmla="*/ 653647 h 5820250"/>
                <a:gd name="connsiteX13" fmla="*/ 4063391 w 5426043"/>
                <a:gd name="connsiteY13" fmla="*/ 1013087 h 5820250"/>
                <a:gd name="connsiteX14" fmla="*/ 3488008 w 5426043"/>
                <a:gd name="connsiteY14" fmla="*/ 2079410 h 5820250"/>
                <a:gd name="connsiteX15" fmla="*/ 3287203 w 5426043"/>
                <a:gd name="connsiteY15" fmla="*/ 3173083 h 5820250"/>
                <a:gd name="connsiteX16" fmla="*/ 3292845 w 5426043"/>
                <a:gd name="connsiteY16" fmla="*/ 3857018 h 5820250"/>
                <a:gd name="connsiteX17" fmla="*/ 3192806 w 5426043"/>
                <a:gd name="connsiteY17" fmla="*/ 3606624 h 5820250"/>
                <a:gd name="connsiteX18" fmla="*/ 2932473 w 5426043"/>
                <a:gd name="connsiteY18" fmla="*/ 2724036 h 5820250"/>
                <a:gd name="connsiteX19" fmla="*/ 2399382 w 5426043"/>
                <a:gd name="connsiteY19" fmla="*/ 1393179 h 5820250"/>
                <a:gd name="connsiteX20" fmla="*/ 1918061 w 5426043"/>
                <a:gd name="connsiteY20" fmla="*/ 334605 h 5820250"/>
                <a:gd name="connsiteX21" fmla="*/ 1759700 w 5426043"/>
                <a:gd name="connsiteY21" fmla="*/ 46327 h 5820250"/>
                <a:gd name="connsiteX22" fmla="*/ 1504721 w 5426043"/>
                <a:gd name="connsiteY22" fmla="*/ 1179806 h 5820250"/>
                <a:gd name="connsiteX23" fmla="*/ 1919500 w 5426043"/>
                <a:gd name="connsiteY23" fmla="*/ 2508985 h 5820250"/>
                <a:gd name="connsiteX24" fmla="*/ 2511779 w 5426043"/>
                <a:gd name="connsiteY24" fmla="*/ 3676696 h 5820250"/>
                <a:gd name="connsiteX25" fmla="*/ 2507282 w 5426043"/>
                <a:gd name="connsiteY25" fmla="*/ 3842847 h 5820250"/>
                <a:gd name="connsiteX26" fmla="*/ 1259624 w 5426043"/>
                <a:gd name="connsiteY26" fmla="*/ 2329876 h 5820250"/>
                <a:gd name="connsiteX27" fmla="*/ 760003 w 5426043"/>
                <a:gd name="connsiteY27" fmla="*/ 1783121 h 5820250"/>
                <a:gd name="connsiteX28" fmla="*/ 213248 w 5426043"/>
                <a:gd name="connsiteY28" fmla="*/ 1274074 h 5820250"/>
                <a:gd name="connsiteX29" fmla="*/ 213248 w 5426043"/>
                <a:gd name="connsiteY29" fmla="*/ 1406049 h 5820250"/>
                <a:gd name="connsiteX30" fmla="*/ 694015 w 5426043"/>
                <a:gd name="connsiteY30" fmla="*/ 2744655 h 5820250"/>
                <a:gd name="connsiteX31" fmla="*/ 1253280 w 5426043"/>
                <a:gd name="connsiteY31" fmla="*/ 3774615 h 5820250"/>
                <a:gd name="connsiteX32" fmla="*/ 2015715 w 5426043"/>
                <a:gd name="connsiteY32" fmla="*/ 4415917 h 5820250"/>
                <a:gd name="connsiteX33" fmla="*/ 2631307 w 5426043"/>
                <a:gd name="connsiteY33" fmla="*/ 4738370 h 5820250"/>
                <a:gd name="connsiteX34" fmla="*/ 2175214 w 5426043"/>
                <a:gd name="connsiteY34" fmla="*/ 4769173 h 5820250"/>
                <a:gd name="connsiteX35" fmla="*/ 1502268 w 5426043"/>
                <a:gd name="connsiteY35" fmla="*/ 4555140 h 5820250"/>
                <a:gd name="connsiteX36" fmla="*/ 760003 w 5426043"/>
                <a:gd name="connsiteY36" fmla="*/ 3951286 h 5820250"/>
                <a:gd name="connsiteX37" fmla="*/ 260382 w 5426043"/>
                <a:gd name="connsiteY37" fmla="*/ 3055740 h 5820250"/>
                <a:gd name="connsiteX38" fmla="*/ 5859 w 5426043"/>
                <a:gd name="connsiteY38" fmla="*/ 2688094 h 5820250"/>
                <a:gd name="connsiteX39" fmla="*/ 109554 w 5426043"/>
                <a:gd name="connsiteY39" fmla="*/ 3281983 h 5820250"/>
                <a:gd name="connsiteX40" fmla="*/ 420638 w 5426043"/>
                <a:gd name="connsiteY40" fmla="*/ 4686577 h 5820250"/>
                <a:gd name="connsiteX41" fmla="*/ 967661 w 5426043"/>
                <a:gd name="connsiteY41" fmla="*/ 5270028 h 5820250"/>
                <a:gd name="connsiteX42" fmla="*/ 1523574 w 5426043"/>
                <a:gd name="connsiteY42" fmla="*/ 5525562 h 5820250"/>
                <a:gd name="connsiteX43" fmla="*/ 2471273 w 5426043"/>
                <a:gd name="connsiteY43" fmla="*/ 5605714 h 5820250"/>
                <a:gd name="connsiteX44" fmla="*/ 3242901 w 5426043"/>
                <a:gd name="connsiteY44" fmla="*/ 5427626 h 5820250"/>
                <a:gd name="connsiteX45" fmla="*/ 3409946 w 5426043"/>
                <a:gd name="connsiteY45" fmla="*/ 5523928 h 5820250"/>
                <a:gd name="connsiteX46" fmla="*/ 3455462 w 5426043"/>
                <a:gd name="connsiteY46" fmla="*/ 5820249 h 5820250"/>
                <a:gd name="connsiteX0" fmla="*/ 4361304 w 5426043"/>
                <a:gd name="connsiteY0" fmla="*/ 5609304 h 5820250"/>
                <a:gd name="connsiteX1" fmla="*/ 4231131 w 5426043"/>
                <a:gd name="connsiteY1" fmla="*/ 5215361 h 5820250"/>
                <a:gd name="connsiteX2" fmla="*/ 4385780 w 5426043"/>
                <a:gd name="connsiteY2" fmla="*/ 4979973 h 5820250"/>
                <a:gd name="connsiteX3" fmla="*/ 4689326 w 5426043"/>
                <a:gd name="connsiteY3" fmla="*/ 4520699 h 5820250"/>
                <a:gd name="connsiteX4" fmla="*/ 5058626 w 5426043"/>
                <a:gd name="connsiteY4" fmla="*/ 3564787 h 5820250"/>
                <a:gd name="connsiteX5" fmla="*/ 5416844 w 5426043"/>
                <a:gd name="connsiteY5" fmla="*/ 2499558 h 5820250"/>
                <a:gd name="connsiteX6" fmla="*/ 5253752 w 5426043"/>
                <a:gd name="connsiteY6" fmla="*/ 2511758 h 5820250"/>
                <a:gd name="connsiteX7" fmla="*/ 4564500 w 5426043"/>
                <a:gd name="connsiteY7" fmla="*/ 3073666 h 5820250"/>
                <a:gd name="connsiteX8" fmla="*/ 3980892 w 5426043"/>
                <a:gd name="connsiteY8" fmla="*/ 3974428 h 5820250"/>
                <a:gd name="connsiteX9" fmla="*/ 4040105 w 5426043"/>
                <a:gd name="connsiteY9" fmla="*/ 3319391 h 5820250"/>
                <a:gd name="connsiteX10" fmla="*/ 4281760 w 5426043"/>
                <a:gd name="connsiteY10" fmla="*/ 1853260 h 5820250"/>
                <a:gd name="connsiteX11" fmla="*/ 4416873 w 5426043"/>
                <a:gd name="connsiteY11" fmla="*/ 1147576 h 5820250"/>
                <a:gd name="connsiteX12" fmla="*/ 4484533 w 5426043"/>
                <a:gd name="connsiteY12" fmla="*/ 653647 h 5820250"/>
                <a:gd name="connsiteX13" fmla="*/ 4063391 w 5426043"/>
                <a:gd name="connsiteY13" fmla="*/ 1013087 h 5820250"/>
                <a:gd name="connsiteX14" fmla="*/ 3488008 w 5426043"/>
                <a:gd name="connsiteY14" fmla="*/ 2079410 h 5820250"/>
                <a:gd name="connsiteX15" fmla="*/ 3287203 w 5426043"/>
                <a:gd name="connsiteY15" fmla="*/ 3173083 h 5820250"/>
                <a:gd name="connsiteX16" fmla="*/ 3292845 w 5426043"/>
                <a:gd name="connsiteY16" fmla="*/ 3857018 h 5820250"/>
                <a:gd name="connsiteX17" fmla="*/ 3192806 w 5426043"/>
                <a:gd name="connsiteY17" fmla="*/ 3606624 h 5820250"/>
                <a:gd name="connsiteX18" fmla="*/ 2932473 w 5426043"/>
                <a:gd name="connsiteY18" fmla="*/ 2724036 h 5820250"/>
                <a:gd name="connsiteX19" fmla="*/ 2399382 w 5426043"/>
                <a:gd name="connsiteY19" fmla="*/ 1393179 h 5820250"/>
                <a:gd name="connsiteX20" fmla="*/ 1918061 w 5426043"/>
                <a:gd name="connsiteY20" fmla="*/ 334605 h 5820250"/>
                <a:gd name="connsiteX21" fmla="*/ 1759700 w 5426043"/>
                <a:gd name="connsiteY21" fmla="*/ 46327 h 5820250"/>
                <a:gd name="connsiteX22" fmla="*/ 1504721 w 5426043"/>
                <a:gd name="connsiteY22" fmla="*/ 1179806 h 5820250"/>
                <a:gd name="connsiteX23" fmla="*/ 1919500 w 5426043"/>
                <a:gd name="connsiteY23" fmla="*/ 2508985 h 5820250"/>
                <a:gd name="connsiteX24" fmla="*/ 2511779 w 5426043"/>
                <a:gd name="connsiteY24" fmla="*/ 3676696 h 5820250"/>
                <a:gd name="connsiteX25" fmla="*/ 2507282 w 5426043"/>
                <a:gd name="connsiteY25" fmla="*/ 3842847 h 5820250"/>
                <a:gd name="connsiteX26" fmla="*/ 1259624 w 5426043"/>
                <a:gd name="connsiteY26" fmla="*/ 2329876 h 5820250"/>
                <a:gd name="connsiteX27" fmla="*/ 760003 w 5426043"/>
                <a:gd name="connsiteY27" fmla="*/ 1783121 h 5820250"/>
                <a:gd name="connsiteX28" fmla="*/ 213248 w 5426043"/>
                <a:gd name="connsiteY28" fmla="*/ 1274074 h 5820250"/>
                <a:gd name="connsiteX29" fmla="*/ 213248 w 5426043"/>
                <a:gd name="connsiteY29" fmla="*/ 1406049 h 5820250"/>
                <a:gd name="connsiteX30" fmla="*/ 694015 w 5426043"/>
                <a:gd name="connsiteY30" fmla="*/ 2744655 h 5820250"/>
                <a:gd name="connsiteX31" fmla="*/ 1253280 w 5426043"/>
                <a:gd name="connsiteY31" fmla="*/ 3774615 h 5820250"/>
                <a:gd name="connsiteX32" fmla="*/ 2015715 w 5426043"/>
                <a:gd name="connsiteY32" fmla="*/ 4415917 h 5820250"/>
                <a:gd name="connsiteX33" fmla="*/ 2631307 w 5426043"/>
                <a:gd name="connsiteY33" fmla="*/ 4738370 h 5820250"/>
                <a:gd name="connsiteX34" fmla="*/ 2175214 w 5426043"/>
                <a:gd name="connsiteY34" fmla="*/ 4769173 h 5820250"/>
                <a:gd name="connsiteX35" fmla="*/ 1502268 w 5426043"/>
                <a:gd name="connsiteY35" fmla="*/ 4555140 h 5820250"/>
                <a:gd name="connsiteX36" fmla="*/ 760003 w 5426043"/>
                <a:gd name="connsiteY36" fmla="*/ 3951286 h 5820250"/>
                <a:gd name="connsiteX37" fmla="*/ 260382 w 5426043"/>
                <a:gd name="connsiteY37" fmla="*/ 3055740 h 5820250"/>
                <a:gd name="connsiteX38" fmla="*/ 5859 w 5426043"/>
                <a:gd name="connsiteY38" fmla="*/ 2688094 h 5820250"/>
                <a:gd name="connsiteX39" fmla="*/ 109554 w 5426043"/>
                <a:gd name="connsiteY39" fmla="*/ 3281983 h 5820250"/>
                <a:gd name="connsiteX40" fmla="*/ 420638 w 5426043"/>
                <a:gd name="connsiteY40" fmla="*/ 4686577 h 5820250"/>
                <a:gd name="connsiteX41" fmla="*/ 967661 w 5426043"/>
                <a:gd name="connsiteY41" fmla="*/ 5270028 h 5820250"/>
                <a:gd name="connsiteX42" fmla="*/ 1523574 w 5426043"/>
                <a:gd name="connsiteY42" fmla="*/ 5525562 h 5820250"/>
                <a:gd name="connsiteX43" fmla="*/ 2471273 w 5426043"/>
                <a:gd name="connsiteY43" fmla="*/ 5605714 h 5820250"/>
                <a:gd name="connsiteX44" fmla="*/ 3242901 w 5426043"/>
                <a:gd name="connsiteY44" fmla="*/ 5427626 h 5820250"/>
                <a:gd name="connsiteX45" fmla="*/ 3409946 w 5426043"/>
                <a:gd name="connsiteY45" fmla="*/ 5523928 h 5820250"/>
                <a:gd name="connsiteX46" fmla="*/ 3455462 w 5426043"/>
                <a:gd name="connsiteY46" fmla="*/ 5820249 h 5820250"/>
                <a:gd name="connsiteX0" fmla="*/ 4361304 w 5426043"/>
                <a:gd name="connsiteY0" fmla="*/ 5609304 h 5820250"/>
                <a:gd name="connsiteX1" fmla="*/ 4231131 w 5426043"/>
                <a:gd name="connsiteY1" fmla="*/ 5215361 h 5820250"/>
                <a:gd name="connsiteX2" fmla="*/ 4435951 w 5426043"/>
                <a:gd name="connsiteY2" fmla="*/ 4908219 h 5820250"/>
                <a:gd name="connsiteX3" fmla="*/ 4689326 w 5426043"/>
                <a:gd name="connsiteY3" fmla="*/ 4520699 h 5820250"/>
                <a:gd name="connsiteX4" fmla="*/ 5058626 w 5426043"/>
                <a:gd name="connsiteY4" fmla="*/ 3564787 h 5820250"/>
                <a:gd name="connsiteX5" fmla="*/ 5416844 w 5426043"/>
                <a:gd name="connsiteY5" fmla="*/ 2499558 h 5820250"/>
                <a:gd name="connsiteX6" fmla="*/ 5253752 w 5426043"/>
                <a:gd name="connsiteY6" fmla="*/ 2511758 h 5820250"/>
                <a:gd name="connsiteX7" fmla="*/ 4564500 w 5426043"/>
                <a:gd name="connsiteY7" fmla="*/ 3073666 h 5820250"/>
                <a:gd name="connsiteX8" fmla="*/ 3980892 w 5426043"/>
                <a:gd name="connsiteY8" fmla="*/ 3974428 h 5820250"/>
                <a:gd name="connsiteX9" fmla="*/ 4040105 w 5426043"/>
                <a:gd name="connsiteY9" fmla="*/ 3319391 h 5820250"/>
                <a:gd name="connsiteX10" fmla="*/ 4281760 w 5426043"/>
                <a:gd name="connsiteY10" fmla="*/ 1853260 h 5820250"/>
                <a:gd name="connsiteX11" fmla="*/ 4416873 w 5426043"/>
                <a:gd name="connsiteY11" fmla="*/ 1147576 h 5820250"/>
                <a:gd name="connsiteX12" fmla="*/ 4484533 w 5426043"/>
                <a:gd name="connsiteY12" fmla="*/ 653647 h 5820250"/>
                <a:gd name="connsiteX13" fmla="*/ 4063391 w 5426043"/>
                <a:gd name="connsiteY13" fmla="*/ 1013087 h 5820250"/>
                <a:gd name="connsiteX14" fmla="*/ 3488008 w 5426043"/>
                <a:gd name="connsiteY14" fmla="*/ 2079410 h 5820250"/>
                <a:gd name="connsiteX15" fmla="*/ 3287203 w 5426043"/>
                <a:gd name="connsiteY15" fmla="*/ 3173083 h 5820250"/>
                <a:gd name="connsiteX16" fmla="*/ 3292845 w 5426043"/>
                <a:gd name="connsiteY16" fmla="*/ 3857018 h 5820250"/>
                <a:gd name="connsiteX17" fmla="*/ 3192806 w 5426043"/>
                <a:gd name="connsiteY17" fmla="*/ 3606624 h 5820250"/>
                <a:gd name="connsiteX18" fmla="*/ 2932473 w 5426043"/>
                <a:gd name="connsiteY18" fmla="*/ 2724036 h 5820250"/>
                <a:gd name="connsiteX19" fmla="*/ 2399382 w 5426043"/>
                <a:gd name="connsiteY19" fmla="*/ 1393179 h 5820250"/>
                <a:gd name="connsiteX20" fmla="*/ 1918061 w 5426043"/>
                <a:gd name="connsiteY20" fmla="*/ 334605 h 5820250"/>
                <a:gd name="connsiteX21" fmla="*/ 1759700 w 5426043"/>
                <a:gd name="connsiteY21" fmla="*/ 46327 h 5820250"/>
                <a:gd name="connsiteX22" fmla="*/ 1504721 w 5426043"/>
                <a:gd name="connsiteY22" fmla="*/ 1179806 h 5820250"/>
                <a:gd name="connsiteX23" fmla="*/ 1919500 w 5426043"/>
                <a:gd name="connsiteY23" fmla="*/ 2508985 h 5820250"/>
                <a:gd name="connsiteX24" fmla="*/ 2511779 w 5426043"/>
                <a:gd name="connsiteY24" fmla="*/ 3676696 h 5820250"/>
                <a:gd name="connsiteX25" fmla="*/ 2507282 w 5426043"/>
                <a:gd name="connsiteY25" fmla="*/ 3842847 h 5820250"/>
                <a:gd name="connsiteX26" fmla="*/ 1259624 w 5426043"/>
                <a:gd name="connsiteY26" fmla="*/ 2329876 h 5820250"/>
                <a:gd name="connsiteX27" fmla="*/ 760003 w 5426043"/>
                <a:gd name="connsiteY27" fmla="*/ 1783121 h 5820250"/>
                <a:gd name="connsiteX28" fmla="*/ 213248 w 5426043"/>
                <a:gd name="connsiteY28" fmla="*/ 1274074 h 5820250"/>
                <a:gd name="connsiteX29" fmla="*/ 213248 w 5426043"/>
                <a:gd name="connsiteY29" fmla="*/ 1406049 h 5820250"/>
                <a:gd name="connsiteX30" fmla="*/ 694015 w 5426043"/>
                <a:gd name="connsiteY30" fmla="*/ 2744655 h 5820250"/>
                <a:gd name="connsiteX31" fmla="*/ 1253280 w 5426043"/>
                <a:gd name="connsiteY31" fmla="*/ 3774615 h 5820250"/>
                <a:gd name="connsiteX32" fmla="*/ 2015715 w 5426043"/>
                <a:gd name="connsiteY32" fmla="*/ 4415917 h 5820250"/>
                <a:gd name="connsiteX33" fmla="*/ 2631307 w 5426043"/>
                <a:gd name="connsiteY33" fmla="*/ 4738370 h 5820250"/>
                <a:gd name="connsiteX34" fmla="*/ 2175214 w 5426043"/>
                <a:gd name="connsiteY34" fmla="*/ 4769173 h 5820250"/>
                <a:gd name="connsiteX35" fmla="*/ 1502268 w 5426043"/>
                <a:gd name="connsiteY35" fmla="*/ 4555140 h 5820250"/>
                <a:gd name="connsiteX36" fmla="*/ 760003 w 5426043"/>
                <a:gd name="connsiteY36" fmla="*/ 3951286 h 5820250"/>
                <a:gd name="connsiteX37" fmla="*/ 260382 w 5426043"/>
                <a:gd name="connsiteY37" fmla="*/ 3055740 h 5820250"/>
                <a:gd name="connsiteX38" fmla="*/ 5859 w 5426043"/>
                <a:gd name="connsiteY38" fmla="*/ 2688094 h 5820250"/>
                <a:gd name="connsiteX39" fmla="*/ 109554 w 5426043"/>
                <a:gd name="connsiteY39" fmla="*/ 3281983 h 5820250"/>
                <a:gd name="connsiteX40" fmla="*/ 420638 w 5426043"/>
                <a:gd name="connsiteY40" fmla="*/ 4686577 h 5820250"/>
                <a:gd name="connsiteX41" fmla="*/ 967661 w 5426043"/>
                <a:gd name="connsiteY41" fmla="*/ 5270028 h 5820250"/>
                <a:gd name="connsiteX42" fmla="*/ 1523574 w 5426043"/>
                <a:gd name="connsiteY42" fmla="*/ 5525562 h 5820250"/>
                <a:gd name="connsiteX43" fmla="*/ 2471273 w 5426043"/>
                <a:gd name="connsiteY43" fmla="*/ 5605714 h 5820250"/>
                <a:gd name="connsiteX44" fmla="*/ 3242901 w 5426043"/>
                <a:gd name="connsiteY44" fmla="*/ 5427626 h 5820250"/>
                <a:gd name="connsiteX45" fmla="*/ 3409946 w 5426043"/>
                <a:gd name="connsiteY45" fmla="*/ 5523928 h 5820250"/>
                <a:gd name="connsiteX46" fmla="*/ 3455462 w 5426043"/>
                <a:gd name="connsiteY46" fmla="*/ 5820249 h 5820250"/>
                <a:gd name="connsiteX0" fmla="*/ 4361304 w 5426043"/>
                <a:gd name="connsiteY0" fmla="*/ 5609304 h 5820250"/>
                <a:gd name="connsiteX1" fmla="*/ 4231131 w 5426043"/>
                <a:gd name="connsiteY1" fmla="*/ 5215361 h 5820250"/>
                <a:gd name="connsiteX2" fmla="*/ 4435951 w 5426043"/>
                <a:gd name="connsiteY2" fmla="*/ 4908219 h 5820250"/>
                <a:gd name="connsiteX3" fmla="*/ 4689326 w 5426043"/>
                <a:gd name="connsiteY3" fmla="*/ 4520699 h 5820250"/>
                <a:gd name="connsiteX4" fmla="*/ 5058626 w 5426043"/>
                <a:gd name="connsiteY4" fmla="*/ 3564787 h 5820250"/>
                <a:gd name="connsiteX5" fmla="*/ 5416844 w 5426043"/>
                <a:gd name="connsiteY5" fmla="*/ 2499558 h 5820250"/>
                <a:gd name="connsiteX6" fmla="*/ 5253752 w 5426043"/>
                <a:gd name="connsiteY6" fmla="*/ 2511758 h 5820250"/>
                <a:gd name="connsiteX7" fmla="*/ 4564500 w 5426043"/>
                <a:gd name="connsiteY7" fmla="*/ 3073666 h 5820250"/>
                <a:gd name="connsiteX8" fmla="*/ 3980892 w 5426043"/>
                <a:gd name="connsiteY8" fmla="*/ 3974428 h 5820250"/>
                <a:gd name="connsiteX9" fmla="*/ 4040105 w 5426043"/>
                <a:gd name="connsiteY9" fmla="*/ 3319391 h 5820250"/>
                <a:gd name="connsiteX10" fmla="*/ 4281760 w 5426043"/>
                <a:gd name="connsiteY10" fmla="*/ 1853260 h 5820250"/>
                <a:gd name="connsiteX11" fmla="*/ 4416873 w 5426043"/>
                <a:gd name="connsiteY11" fmla="*/ 1147576 h 5820250"/>
                <a:gd name="connsiteX12" fmla="*/ 4484533 w 5426043"/>
                <a:gd name="connsiteY12" fmla="*/ 653647 h 5820250"/>
                <a:gd name="connsiteX13" fmla="*/ 4063391 w 5426043"/>
                <a:gd name="connsiteY13" fmla="*/ 1013087 h 5820250"/>
                <a:gd name="connsiteX14" fmla="*/ 3488008 w 5426043"/>
                <a:gd name="connsiteY14" fmla="*/ 2079410 h 5820250"/>
                <a:gd name="connsiteX15" fmla="*/ 3287203 w 5426043"/>
                <a:gd name="connsiteY15" fmla="*/ 3173083 h 5820250"/>
                <a:gd name="connsiteX16" fmla="*/ 3292845 w 5426043"/>
                <a:gd name="connsiteY16" fmla="*/ 3857018 h 5820250"/>
                <a:gd name="connsiteX17" fmla="*/ 3192806 w 5426043"/>
                <a:gd name="connsiteY17" fmla="*/ 3606624 h 5820250"/>
                <a:gd name="connsiteX18" fmla="*/ 2932473 w 5426043"/>
                <a:gd name="connsiteY18" fmla="*/ 2724036 h 5820250"/>
                <a:gd name="connsiteX19" fmla="*/ 2399382 w 5426043"/>
                <a:gd name="connsiteY19" fmla="*/ 1393179 h 5820250"/>
                <a:gd name="connsiteX20" fmla="*/ 1918061 w 5426043"/>
                <a:gd name="connsiteY20" fmla="*/ 334605 h 5820250"/>
                <a:gd name="connsiteX21" fmla="*/ 1759700 w 5426043"/>
                <a:gd name="connsiteY21" fmla="*/ 46327 h 5820250"/>
                <a:gd name="connsiteX22" fmla="*/ 1504721 w 5426043"/>
                <a:gd name="connsiteY22" fmla="*/ 1179806 h 5820250"/>
                <a:gd name="connsiteX23" fmla="*/ 1919500 w 5426043"/>
                <a:gd name="connsiteY23" fmla="*/ 2508985 h 5820250"/>
                <a:gd name="connsiteX24" fmla="*/ 2511779 w 5426043"/>
                <a:gd name="connsiteY24" fmla="*/ 3676696 h 5820250"/>
                <a:gd name="connsiteX25" fmla="*/ 2507282 w 5426043"/>
                <a:gd name="connsiteY25" fmla="*/ 3842847 h 5820250"/>
                <a:gd name="connsiteX26" fmla="*/ 1259624 w 5426043"/>
                <a:gd name="connsiteY26" fmla="*/ 2329876 h 5820250"/>
                <a:gd name="connsiteX27" fmla="*/ 760003 w 5426043"/>
                <a:gd name="connsiteY27" fmla="*/ 1783121 h 5820250"/>
                <a:gd name="connsiteX28" fmla="*/ 213248 w 5426043"/>
                <a:gd name="connsiteY28" fmla="*/ 1274074 h 5820250"/>
                <a:gd name="connsiteX29" fmla="*/ 213248 w 5426043"/>
                <a:gd name="connsiteY29" fmla="*/ 1406049 h 5820250"/>
                <a:gd name="connsiteX30" fmla="*/ 694015 w 5426043"/>
                <a:gd name="connsiteY30" fmla="*/ 2744655 h 5820250"/>
                <a:gd name="connsiteX31" fmla="*/ 1253280 w 5426043"/>
                <a:gd name="connsiteY31" fmla="*/ 3774615 h 5820250"/>
                <a:gd name="connsiteX32" fmla="*/ 2015715 w 5426043"/>
                <a:gd name="connsiteY32" fmla="*/ 4415917 h 5820250"/>
                <a:gd name="connsiteX33" fmla="*/ 2631307 w 5426043"/>
                <a:gd name="connsiteY33" fmla="*/ 4738370 h 5820250"/>
                <a:gd name="connsiteX34" fmla="*/ 2175214 w 5426043"/>
                <a:gd name="connsiteY34" fmla="*/ 4769173 h 5820250"/>
                <a:gd name="connsiteX35" fmla="*/ 1502268 w 5426043"/>
                <a:gd name="connsiteY35" fmla="*/ 4555140 h 5820250"/>
                <a:gd name="connsiteX36" fmla="*/ 760003 w 5426043"/>
                <a:gd name="connsiteY36" fmla="*/ 3951286 h 5820250"/>
                <a:gd name="connsiteX37" fmla="*/ 260382 w 5426043"/>
                <a:gd name="connsiteY37" fmla="*/ 3055740 h 5820250"/>
                <a:gd name="connsiteX38" fmla="*/ 5859 w 5426043"/>
                <a:gd name="connsiteY38" fmla="*/ 2688094 h 5820250"/>
                <a:gd name="connsiteX39" fmla="*/ 109554 w 5426043"/>
                <a:gd name="connsiteY39" fmla="*/ 3281983 h 5820250"/>
                <a:gd name="connsiteX40" fmla="*/ 420638 w 5426043"/>
                <a:gd name="connsiteY40" fmla="*/ 4686577 h 5820250"/>
                <a:gd name="connsiteX41" fmla="*/ 967661 w 5426043"/>
                <a:gd name="connsiteY41" fmla="*/ 5270028 h 5820250"/>
                <a:gd name="connsiteX42" fmla="*/ 1523574 w 5426043"/>
                <a:gd name="connsiteY42" fmla="*/ 5525562 h 5820250"/>
                <a:gd name="connsiteX43" fmla="*/ 2471273 w 5426043"/>
                <a:gd name="connsiteY43" fmla="*/ 5605714 h 5820250"/>
                <a:gd name="connsiteX44" fmla="*/ 3242901 w 5426043"/>
                <a:gd name="connsiteY44" fmla="*/ 5427626 h 5820250"/>
                <a:gd name="connsiteX45" fmla="*/ 3409946 w 5426043"/>
                <a:gd name="connsiteY45" fmla="*/ 5523928 h 5820250"/>
                <a:gd name="connsiteX46" fmla="*/ 3455462 w 5426043"/>
                <a:gd name="connsiteY46" fmla="*/ 5820249 h 5820250"/>
                <a:gd name="connsiteX0" fmla="*/ 4361304 w 5426043"/>
                <a:gd name="connsiteY0" fmla="*/ 5609304 h 5820250"/>
                <a:gd name="connsiteX1" fmla="*/ 4231131 w 5426043"/>
                <a:gd name="connsiteY1" fmla="*/ 5215361 h 5820250"/>
                <a:gd name="connsiteX2" fmla="*/ 4435951 w 5426043"/>
                <a:gd name="connsiteY2" fmla="*/ 4908219 h 5820250"/>
                <a:gd name="connsiteX3" fmla="*/ 4779546 w 5426043"/>
                <a:gd name="connsiteY3" fmla="*/ 4491709 h 5820250"/>
                <a:gd name="connsiteX4" fmla="*/ 5058626 w 5426043"/>
                <a:gd name="connsiteY4" fmla="*/ 3564787 h 5820250"/>
                <a:gd name="connsiteX5" fmla="*/ 5416844 w 5426043"/>
                <a:gd name="connsiteY5" fmla="*/ 2499558 h 5820250"/>
                <a:gd name="connsiteX6" fmla="*/ 5253752 w 5426043"/>
                <a:gd name="connsiteY6" fmla="*/ 2511758 h 5820250"/>
                <a:gd name="connsiteX7" fmla="*/ 4564500 w 5426043"/>
                <a:gd name="connsiteY7" fmla="*/ 3073666 h 5820250"/>
                <a:gd name="connsiteX8" fmla="*/ 3980892 w 5426043"/>
                <a:gd name="connsiteY8" fmla="*/ 3974428 h 5820250"/>
                <a:gd name="connsiteX9" fmla="*/ 4040105 w 5426043"/>
                <a:gd name="connsiteY9" fmla="*/ 3319391 h 5820250"/>
                <a:gd name="connsiteX10" fmla="*/ 4281760 w 5426043"/>
                <a:gd name="connsiteY10" fmla="*/ 1853260 h 5820250"/>
                <a:gd name="connsiteX11" fmla="*/ 4416873 w 5426043"/>
                <a:gd name="connsiteY11" fmla="*/ 1147576 h 5820250"/>
                <a:gd name="connsiteX12" fmla="*/ 4484533 w 5426043"/>
                <a:gd name="connsiteY12" fmla="*/ 653647 h 5820250"/>
                <a:gd name="connsiteX13" fmla="*/ 4063391 w 5426043"/>
                <a:gd name="connsiteY13" fmla="*/ 1013087 h 5820250"/>
                <a:gd name="connsiteX14" fmla="*/ 3488008 w 5426043"/>
                <a:gd name="connsiteY14" fmla="*/ 2079410 h 5820250"/>
                <a:gd name="connsiteX15" fmla="*/ 3287203 w 5426043"/>
                <a:gd name="connsiteY15" fmla="*/ 3173083 h 5820250"/>
                <a:gd name="connsiteX16" fmla="*/ 3292845 w 5426043"/>
                <a:gd name="connsiteY16" fmla="*/ 3857018 h 5820250"/>
                <a:gd name="connsiteX17" fmla="*/ 3192806 w 5426043"/>
                <a:gd name="connsiteY17" fmla="*/ 3606624 h 5820250"/>
                <a:gd name="connsiteX18" fmla="*/ 2932473 w 5426043"/>
                <a:gd name="connsiteY18" fmla="*/ 2724036 h 5820250"/>
                <a:gd name="connsiteX19" fmla="*/ 2399382 w 5426043"/>
                <a:gd name="connsiteY19" fmla="*/ 1393179 h 5820250"/>
                <a:gd name="connsiteX20" fmla="*/ 1918061 w 5426043"/>
                <a:gd name="connsiteY20" fmla="*/ 334605 h 5820250"/>
                <a:gd name="connsiteX21" fmla="*/ 1759700 w 5426043"/>
                <a:gd name="connsiteY21" fmla="*/ 46327 h 5820250"/>
                <a:gd name="connsiteX22" fmla="*/ 1504721 w 5426043"/>
                <a:gd name="connsiteY22" fmla="*/ 1179806 h 5820250"/>
                <a:gd name="connsiteX23" fmla="*/ 1919500 w 5426043"/>
                <a:gd name="connsiteY23" fmla="*/ 2508985 h 5820250"/>
                <a:gd name="connsiteX24" fmla="*/ 2511779 w 5426043"/>
                <a:gd name="connsiteY24" fmla="*/ 3676696 h 5820250"/>
                <a:gd name="connsiteX25" fmla="*/ 2507282 w 5426043"/>
                <a:gd name="connsiteY25" fmla="*/ 3842847 h 5820250"/>
                <a:gd name="connsiteX26" fmla="*/ 1259624 w 5426043"/>
                <a:gd name="connsiteY26" fmla="*/ 2329876 h 5820250"/>
                <a:gd name="connsiteX27" fmla="*/ 760003 w 5426043"/>
                <a:gd name="connsiteY27" fmla="*/ 1783121 h 5820250"/>
                <a:gd name="connsiteX28" fmla="*/ 213248 w 5426043"/>
                <a:gd name="connsiteY28" fmla="*/ 1274074 h 5820250"/>
                <a:gd name="connsiteX29" fmla="*/ 213248 w 5426043"/>
                <a:gd name="connsiteY29" fmla="*/ 1406049 h 5820250"/>
                <a:gd name="connsiteX30" fmla="*/ 694015 w 5426043"/>
                <a:gd name="connsiteY30" fmla="*/ 2744655 h 5820250"/>
                <a:gd name="connsiteX31" fmla="*/ 1253280 w 5426043"/>
                <a:gd name="connsiteY31" fmla="*/ 3774615 h 5820250"/>
                <a:gd name="connsiteX32" fmla="*/ 2015715 w 5426043"/>
                <a:gd name="connsiteY32" fmla="*/ 4415917 h 5820250"/>
                <a:gd name="connsiteX33" fmla="*/ 2631307 w 5426043"/>
                <a:gd name="connsiteY33" fmla="*/ 4738370 h 5820250"/>
                <a:gd name="connsiteX34" fmla="*/ 2175214 w 5426043"/>
                <a:gd name="connsiteY34" fmla="*/ 4769173 h 5820250"/>
                <a:gd name="connsiteX35" fmla="*/ 1502268 w 5426043"/>
                <a:gd name="connsiteY35" fmla="*/ 4555140 h 5820250"/>
                <a:gd name="connsiteX36" fmla="*/ 760003 w 5426043"/>
                <a:gd name="connsiteY36" fmla="*/ 3951286 h 5820250"/>
                <a:gd name="connsiteX37" fmla="*/ 260382 w 5426043"/>
                <a:gd name="connsiteY37" fmla="*/ 3055740 h 5820250"/>
                <a:gd name="connsiteX38" fmla="*/ 5859 w 5426043"/>
                <a:gd name="connsiteY38" fmla="*/ 2688094 h 5820250"/>
                <a:gd name="connsiteX39" fmla="*/ 109554 w 5426043"/>
                <a:gd name="connsiteY39" fmla="*/ 3281983 h 5820250"/>
                <a:gd name="connsiteX40" fmla="*/ 420638 w 5426043"/>
                <a:gd name="connsiteY40" fmla="*/ 4686577 h 5820250"/>
                <a:gd name="connsiteX41" fmla="*/ 967661 w 5426043"/>
                <a:gd name="connsiteY41" fmla="*/ 5270028 h 5820250"/>
                <a:gd name="connsiteX42" fmla="*/ 1523574 w 5426043"/>
                <a:gd name="connsiteY42" fmla="*/ 5525562 h 5820250"/>
                <a:gd name="connsiteX43" fmla="*/ 2471273 w 5426043"/>
                <a:gd name="connsiteY43" fmla="*/ 5605714 h 5820250"/>
                <a:gd name="connsiteX44" fmla="*/ 3242901 w 5426043"/>
                <a:gd name="connsiteY44" fmla="*/ 5427626 h 5820250"/>
                <a:gd name="connsiteX45" fmla="*/ 3409946 w 5426043"/>
                <a:gd name="connsiteY45" fmla="*/ 5523928 h 5820250"/>
                <a:gd name="connsiteX46" fmla="*/ 3455462 w 5426043"/>
                <a:gd name="connsiteY46" fmla="*/ 5820249 h 5820250"/>
                <a:gd name="connsiteX0" fmla="*/ 4361304 w 5426043"/>
                <a:gd name="connsiteY0" fmla="*/ 5609304 h 5820250"/>
                <a:gd name="connsiteX1" fmla="*/ 4231131 w 5426043"/>
                <a:gd name="connsiteY1" fmla="*/ 5215361 h 5820250"/>
                <a:gd name="connsiteX2" fmla="*/ 4435951 w 5426043"/>
                <a:gd name="connsiteY2" fmla="*/ 4908219 h 5820250"/>
                <a:gd name="connsiteX3" fmla="*/ 4779546 w 5426043"/>
                <a:gd name="connsiteY3" fmla="*/ 4491709 h 5820250"/>
                <a:gd name="connsiteX4" fmla="*/ 5058626 w 5426043"/>
                <a:gd name="connsiteY4" fmla="*/ 3564787 h 5820250"/>
                <a:gd name="connsiteX5" fmla="*/ 5416844 w 5426043"/>
                <a:gd name="connsiteY5" fmla="*/ 2499558 h 5820250"/>
                <a:gd name="connsiteX6" fmla="*/ 5253752 w 5426043"/>
                <a:gd name="connsiteY6" fmla="*/ 2511758 h 5820250"/>
                <a:gd name="connsiteX7" fmla="*/ 4564500 w 5426043"/>
                <a:gd name="connsiteY7" fmla="*/ 3073666 h 5820250"/>
                <a:gd name="connsiteX8" fmla="*/ 4040534 w 5426043"/>
                <a:gd name="connsiteY8" fmla="*/ 4135949 h 5820250"/>
                <a:gd name="connsiteX9" fmla="*/ 4040105 w 5426043"/>
                <a:gd name="connsiteY9" fmla="*/ 3319391 h 5820250"/>
                <a:gd name="connsiteX10" fmla="*/ 4281760 w 5426043"/>
                <a:gd name="connsiteY10" fmla="*/ 1853260 h 5820250"/>
                <a:gd name="connsiteX11" fmla="*/ 4416873 w 5426043"/>
                <a:gd name="connsiteY11" fmla="*/ 1147576 h 5820250"/>
                <a:gd name="connsiteX12" fmla="*/ 4484533 w 5426043"/>
                <a:gd name="connsiteY12" fmla="*/ 653647 h 5820250"/>
                <a:gd name="connsiteX13" fmla="*/ 4063391 w 5426043"/>
                <a:gd name="connsiteY13" fmla="*/ 1013087 h 5820250"/>
                <a:gd name="connsiteX14" fmla="*/ 3488008 w 5426043"/>
                <a:gd name="connsiteY14" fmla="*/ 2079410 h 5820250"/>
                <a:gd name="connsiteX15" fmla="*/ 3287203 w 5426043"/>
                <a:gd name="connsiteY15" fmla="*/ 3173083 h 5820250"/>
                <a:gd name="connsiteX16" fmla="*/ 3292845 w 5426043"/>
                <a:gd name="connsiteY16" fmla="*/ 3857018 h 5820250"/>
                <a:gd name="connsiteX17" fmla="*/ 3192806 w 5426043"/>
                <a:gd name="connsiteY17" fmla="*/ 3606624 h 5820250"/>
                <a:gd name="connsiteX18" fmla="*/ 2932473 w 5426043"/>
                <a:gd name="connsiteY18" fmla="*/ 2724036 h 5820250"/>
                <a:gd name="connsiteX19" fmla="*/ 2399382 w 5426043"/>
                <a:gd name="connsiteY19" fmla="*/ 1393179 h 5820250"/>
                <a:gd name="connsiteX20" fmla="*/ 1918061 w 5426043"/>
                <a:gd name="connsiteY20" fmla="*/ 334605 h 5820250"/>
                <a:gd name="connsiteX21" fmla="*/ 1759700 w 5426043"/>
                <a:gd name="connsiteY21" fmla="*/ 46327 h 5820250"/>
                <a:gd name="connsiteX22" fmla="*/ 1504721 w 5426043"/>
                <a:gd name="connsiteY22" fmla="*/ 1179806 h 5820250"/>
                <a:gd name="connsiteX23" fmla="*/ 1919500 w 5426043"/>
                <a:gd name="connsiteY23" fmla="*/ 2508985 h 5820250"/>
                <a:gd name="connsiteX24" fmla="*/ 2511779 w 5426043"/>
                <a:gd name="connsiteY24" fmla="*/ 3676696 h 5820250"/>
                <a:gd name="connsiteX25" fmla="*/ 2507282 w 5426043"/>
                <a:gd name="connsiteY25" fmla="*/ 3842847 h 5820250"/>
                <a:gd name="connsiteX26" fmla="*/ 1259624 w 5426043"/>
                <a:gd name="connsiteY26" fmla="*/ 2329876 h 5820250"/>
                <a:gd name="connsiteX27" fmla="*/ 760003 w 5426043"/>
                <a:gd name="connsiteY27" fmla="*/ 1783121 h 5820250"/>
                <a:gd name="connsiteX28" fmla="*/ 213248 w 5426043"/>
                <a:gd name="connsiteY28" fmla="*/ 1274074 h 5820250"/>
                <a:gd name="connsiteX29" fmla="*/ 213248 w 5426043"/>
                <a:gd name="connsiteY29" fmla="*/ 1406049 h 5820250"/>
                <a:gd name="connsiteX30" fmla="*/ 694015 w 5426043"/>
                <a:gd name="connsiteY30" fmla="*/ 2744655 h 5820250"/>
                <a:gd name="connsiteX31" fmla="*/ 1253280 w 5426043"/>
                <a:gd name="connsiteY31" fmla="*/ 3774615 h 5820250"/>
                <a:gd name="connsiteX32" fmla="*/ 2015715 w 5426043"/>
                <a:gd name="connsiteY32" fmla="*/ 4415917 h 5820250"/>
                <a:gd name="connsiteX33" fmla="*/ 2631307 w 5426043"/>
                <a:gd name="connsiteY33" fmla="*/ 4738370 h 5820250"/>
                <a:gd name="connsiteX34" fmla="*/ 2175214 w 5426043"/>
                <a:gd name="connsiteY34" fmla="*/ 4769173 h 5820250"/>
                <a:gd name="connsiteX35" fmla="*/ 1502268 w 5426043"/>
                <a:gd name="connsiteY35" fmla="*/ 4555140 h 5820250"/>
                <a:gd name="connsiteX36" fmla="*/ 760003 w 5426043"/>
                <a:gd name="connsiteY36" fmla="*/ 3951286 h 5820250"/>
                <a:gd name="connsiteX37" fmla="*/ 260382 w 5426043"/>
                <a:gd name="connsiteY37" fmla="*/ 3055740 h 5820250"/>
                <a:gd name="connsiteX38" fmla="*/ 5859 w 5426043"/>
                <a:gd name="connsiteY38" fmla="*/ 2688094 h 5820250"/>
                <a:gd name="connsiteX39" fmla="*/ 109554 w 5426043"/>
                <a:gd name="connsiteY39" fmla="*/ 3281983 h 5820250"/>
                <a:gd name="connsiteX40" fmla="*/ 420638 w 5426043"/>
                <a:gd name="connsiteY40" fmla="*/ 4686577 h 5820250"/>
                <a:gd name="connsiteX41" fmla="*/ 967661 w 5426043"/>
                <a:gd name="connsiteY41" fmla="*/ 5270028 h 5820250"/>
                <a:gd name="connsiteX42" fmla="*/ 1523574 w 5426043"/>
                <a:gd name="connsiteY42" fmla="*/ 5525562 h 5820250"/>
                <a:gd name="connsiteX43" fmla="*/ 2471273 w 5426043"/>
                <a:gd name="connsiteY43" fmla="*/ 5605714 h 5820250"/>
                <a:gd name="connsiteX44" fmla="*/ 3242901 w 5426043"/>
                <a:gd name="connsiteY44" fmla="*/ 5427626 h 5820250"/>
                <a:gd name="connsiteX45" fmla="*/ 3409946 w 5426043"/>
                <a:gd name="connsiteY45" fmla="*/ 5523928 h 5820250"/>
                <a:gd name="connsiteX46" fmla="*/ 3455462 w 5426043"/>
                <a:gd name="connsiteY46" fmla="*/ 5820249 h 5820250"/>
                <a:gd name="connsiteX0" fmla="*/ 4361304 w 5426043"/>
                <a:gd name="connsiteY0" fmla="*/ 5609304 h 5820250"/>
                <a:gd name="connsiteX1" fmla="*/ 4231131 w 5426043"/>
                <a:gd name="connsiteY1" fmla="*/ 5215361 h 5820250"/>
                <a:gd name="connsiteX2" fmla="*/ 4435951 w 5426043"/>
                <a:gd name="connsiteY2" fmla="*/ 4908219 h 5820250"/>
                <a:gd name="connsiteX3" fmla="*/ 4779546 w 5426043"/>
                <a:gd name="connsiteY3" fmla="*/ 4491709 h 5820250"/>
                <a:gd name="connsiteX4" fmla="*/ 5058626 w 5426043"/>
                <a:gd name="connsiteY4" fmla="*/ 3564787 h 5820250"/>
                <a:gd name="connsiteX5" fmla="*/ 5416844 w 5426043"/>
                <a:gd name="connsiteY5" fmla="*/ 2499558 h 5820250"/>
                <a:gd name="connsiteX6" fmla="*/ 5253752 w 5426043"/>
                <a:gd name="connsiteY6" fmla="*/ 2511758 h 5820250"/>
                <a:gd name="connsiteX7" fmla="*/ 4564500 w 5426043"/>
                <a:gd name="connsiteY7" fmla="*/ 3073666 h 5820250"/>
                <a:gd name="connsiteX8" fmla="*/ 4046069 w 5426043"/>
                <a:gd name="connsiteY8" fmla="*/ 4126147 h 5820250"/>
                <a:gd name="connsiteX9" fmla="*/ 4040105 w 5426043"/>
                <a:gd name="connsiteY9" fmla="*/ 3319391 h 5820250"/>
                <a:gd name="connsiteX10" fmla="*/ 4281760 w 5426043"/>
                <a:gd name="connsiteY10" fmla="*/ 1853260 h 5820250"/>
                <a:gd name="connsiteX11" fmla="*/ 4416873 w 5426043"/>
                <a:gd name="connsiteY11" fmla="*/ 1147576 h 5820250"/>
                <a:gd name="connsiteX12" fmla="*/ 4484533 w 5426043"/>
                <a:gd name="connsiteY12" fmla="*/ 653647 h 5820250"/>
                <a:gd name="connsiteX13" fmla="*/ 4063391 w 5426043"/>
                <a:gd name="connsiteY13" fmla="*/ 1013087 h 5820250"/>
                <a:gd name="connsiteX14" fmla="*/ 3488008 w 5426043"/>
                <a:gd name="connsiteY14" fmla="*/ 2079410 h 5820250"/>
                <a:gd name="connsiteX15" fmla="*/ 3287203 w 5426043"/>
                <a:gd name="connsiteY15" fmla="*/ 3173083 h 5820250"/>
                <a:gd name="connsiteX16" fmla="*/ 3292845 w 5426043"/>
                <a:gd name="connsiteY16" fmla="*/ 3857018 h 5820250"/>
                <a:gd name="connsiteX17" fmla="*/ 3192806 w 5426043"/>
                <a:gd name="connsiteY17" fmla="*/ 3606624 h 5820250"/>
                <a:gd name="connsiteX18" fmla="*/ 2932473 w 5426043"/>
                <a:gd name="connsiteY18" fmla="*/ 2724036 h 5820250"/>
                <a:gd name="connsiteX19" fmla="*/ 2399382 w 5426043"/>
                <a:gd name="connsiteY19" fmla="*/ 1393179 h 5820250"/>
                <a:gd name="connsiteX20" fmla="*/ 1918061 w 5426043"/>
                <a:gd name="connsiteY20" fmla="*/ 334605 h 5820250"/>
                <a:gd name="connsiteX21" fmla="*/ 1759700 w 5426043"/>
                <a:gd name="connsiteY21" fmla="*/ 46327 h 5820250"/>
                <a:gd name="connsiteX22" fmla="*/ 1504721 w 5426043"/>
                <a:gd name="connsiteY22" fmla="*/ 1179806 h 5820250"/>
                <a:gd name="connsiteX23" fmla="*/ 1919500 w 5426043"/>
                <a:gd name="connsiteY23" fmla="*/ 2508985 h 5820250"/>
                <a:gd name="connsiteX24" fmla="*/ 2511779 w 5426043"/>
                <a:gd name="connsiteY24" fmla="*/ 3676696 h 5820250"/>
                <a:gd name="connsiteX25" fmla="*/ 2507282 w 5426043"/>
                <a:gd name="connsiteY25" fmla="*/ 3842847 h 5820250"/>
                <a:gd name="connsiteX26" fmla="*/ 1259624 w 5426043"/>
                <a:gd name="connsiteY26" fmla="*/ 2329876 h 5820250"/>
                <a:gd name="connsiteX27" fmla="*/ 760003 w 5426043"/>
                <a:gd name="connsiteY27" fmla="*/ 1783121 h 5820250"/>
                <a:gd name="connsiteX28" fmla="*/ 213248 w 5426043"/>
                <a:gd name="connsiteY28" fmla="*/ 1274074 h 5820250"/>
                <a:gd name="connsiteX29" fmla="*/ 213248 w 5426043"/>
                <a:gd name="connsiteY29" fmla="*/ 1406049 h 5820250"/>
                <a:gd name="connsiteX30" fmla="*/ 694015 w 5426043"/>
                <a:gd name="connsiteY30" fmla="*/ 2744655 h 5820250"/>
                <a:gd name="connsiteX31" fmla="*/ 1253280 w 5426043"/>
                <a:gd name="connsiteY31" fmla="*/ 3774615 h 5820250"/>
                <a:gd name="connsiteX32" fmla="*/ 2015715 w 5426043"/>
                <a:gd name="connsiteY32" fmla="*/ 4415917 h 5820250"/>
                <a:gd name="connsiteX33" fmla="*/ 2631307 w 5426043"/>
                <a:gd name="connsiteY33" fmla="*/ 4738370 h 5820250"/>
                <a:gd name="connsiteX34" fmla="*/ 2175214 w 5426043"/>
                <a:gd name="connsiteY34" fmla="*/ 4769173 h 5820250"/>
                <a:gd name="connsiteX35" fmla="*/ 1502268 w 5426043"/>
                <a:gd name="connsiteY35" fmla="*/ 4555140 h 5820250"/>
                <a:gd name="connsiteX36" fmla="*/ 760003 w 5426043"/>
                <a:gd name="connsiteY36" fmla="*/ 3951286 h 5820250"/>
                <a:gd name="connsiteX37" fmla="*/ 260382 w 5426043"/>
                <a:gd name="connsiteY37" fmla="*/ 3055740 h 5820250"/>
                <a:gd name="connsiteX38" fmla="*/ 5859 w 5426043"/>
                <a:gd name="connsiteY38" fmla="*/ 2688094 h 5820250"/>
                <a:gd name="connsiteX39" fmla="*/ 109554 w 5426043"/>
                <a:gd name="connsiteY39" fmla="*/ 3281983 h 5820250"/>
                <a:gd name="connsiteX40" fmla="*/ 420638 w 5426043"/>
                <a:gd name="connsiteY40" fmla="*/ 4686577 h 5820250"/>
                <a:gd name="connsiteX41" fmla="*/ 967661 w 5426043"/>
                <a:gd name="connsiteY41" fmla="*/ 5270028 h 5820250"/>
                <a:gd name="connsiteX42" fmla="*/ 1523574 w 5426043"/>
                <a:gd name="connsiteY42" fmla="*/ 5525562 h 5820250"/>
                <a:gd name="connsiteX43" fmla="*/ 2471273 w 5426043"/>
                <a:gd name="connsiteY43" fmla="*/ 5605714 h 5820250"/>
                <a:gd name="connsiteX44" fmla="*/ 3242901 w 5426043"/>
                <a:gd name="connsiteY44" fmla="*/ 5427626 h 5820250"/>
                <a:gd name="connsiteX45" fmla="*/ 3409946 w 5426043"/>
                <a:gd name="connsiteY45" fmla="*/ 5523928 h 5820250"/>
                <a:gd name="connsiteX46" fmla="*/ 3455462 w 5426043"/>
                <a:gd name="connsiteY46" fmla="*/ 5820249 h 5820250"/>
                <a:gd name="connsiteX0" fmla="*/ 4361304 w 5426043"/>
                <a:gd name="connsiteY0" fmla="*/ 5609304 h 5820250"/>
                <a:gd name="connsiteX1" fmla="*/ 4231131 w 5426043"/>
                <a:gd name="connsiteY1" fmla="*/ 5215361 h 5820250"/>
                <a:gd name="connsiteX2" fmla="*/ 4435951 w 5426043"/>
                <a:gd name="connsiteY2" fmla="*/ 4908219 h 5820250"/>
                <a:gd name="connsiteX3" fmla="*/ 4779546 w 5426043"/>
                <a:gd name="connsiteY3" fmla="*/ 4491709 h 5820250"/>
                <a:gd name="connsiteX4" fmla="*/ 5058626 w 5426043"/>
                <a:gd name="connsiteY4" fmla="*/ 3564787 h 5820250"/>
                <a:gd name="connsiteX5" fmla="*/ 5416844 w 5426043"/>
                <a:gd name="connsiteY5" fmla="*/ 2499558 h 5820250"/>
                <a:gd name="connsiteX6" fmla="*/ 5253752 w 5426043"/>
                <a:gd name="connsiteY6" fmla="*/ 2511758 h 5820250"/>
                <a:gd name="connsiteX7" fmla="*/ 4564500 w 5426043"/>
                <a:gd name="connsiteY7" fmla="*/ 3073666 h 5820250"/>
                <a:gd name="connsiteX8" fmla="*/ 4046069 w 5426043"/>
                <a:gd name="connsiteY8" fmla="*/ 4126147 h 5820250"/>
                <a:gd name="connsiteX9" fmla="*/ 4099905 w 5426043"/>
                <a:gd name="connsiteY9" fmla="*/ 3298781 h 5820250"/>
                <a:gd name="connsiteX10" fmla="*/ 4281760 w 5426043"/>
                <a:gd name="connsiteY10" fmla="*/ 1853260 h 5820250"/>
                <a:gd name="connsiteX11" fmla="*/ 4416873 w 5426043"/>
                <a:gd name="connsiteY11" fmla="*/ 1147576 h 5820250"/>
                <a:gd name="connsiteX12" fmla="*/ 4484533 w 5426043"/>
                <a:gd name="connsiteY12" fmla="*/ 653647 h 5820250"/>
                <a:gd name="connsiteX13" fmla="*/ 4063391 w 5426043"/>
                <a:gd name="connsiteY13" fmla="*/ 1013087 h 5820250"/>
                <a:gd name="connsiteX14" fmla="*/ 3488008 w 5426043"/>
                <a:gd name="connsiteY14" fmla="*/ 2079410 h 5820250"/>
                <a:gd name="connsiteX15" fmla="*/ 3287203 w 5426043"/>
                <a:gd name="connsiteY15" fmla="*/ 3173083 h 5820250"/>
                <a:gd name="connsiteX16" fmla="*/ 3292845 w 5426043"/>
                <a:gd name="connsiteY16" fmla="*/ 3857018 h 5820250"/>
                <a:gd name="connsiteX17" fmla="*/ 3192806 w 5426043"/>
                <a:gd name="connsiteY17" fmla="*/ 3606624 h 5820250"/>
                <a:gd name="connsiteX18" fmla="*/ 2932473 w 5426043"/>
                <a:gd name="connsiteY18" fmla="*/ 2724036 h 5820250"/>
                <a:gd name="connsiteX19" fmla="*/ 2399382 w 5426043"/>
                <a:gd name="connsiteY19" fmla="*/ 1393179 h 5820250"/>
                <a:gd name="connsiteX20" fmla="*/ 1918061 w 5426043"/>
                <a:gd name="connsiteY20" fmla="*/ 334605 h 5820250"/>
                <a:gd name="connsiteX21" fmla="*/ 1759700 w 5426043"/>
                <a:gd name="connsiteY21" fmla="*/ 46327 h 5820250"/>
                <a:gd name="connsiteX22" fmla="*/ 1504721 w 5426043"/>
                <a:gd name="connsiteY22" fmla="*/ 1179806 h 5820250"/>
                <a:gd name="connsiteX23" fmla="*/ 1919500 w 5426043"/>
                <a:gd name="connsiteY23" fmla="*/ 2508985 h 5820250"/>
                <a:gd name="connsiteX24" fmla="*/ 2511779 w 5426043"/>
                <a:gd name="connsiteY24" fmla="*/ 3676696 h 5820250"/>
                <a:gd name="connsiteX25" fmla="*/ 2507282 w 5426043"/>
                <a:gd name="connsiteY25" fmla="*/ 3842847 h 5820250"/>
                <a:gd name="connsiteX26" fmla="*/ 1259624 w 5426043"/>
                <a:gd name="connsiteY26" fmla="*/ 2329876 h 5820250"/>
                <a:gd name="connsiteX27" fmla="*/ 760003 w 5426043"/>
                <a:gd name="connsiteY27" fmla="*/ 1783121 h 5820250"/>
                <a:gd name="connsiteX28" fmla="*/ 213248 w 5426043"/>
                <a:gd name="connsiteY28" fmla="*/ 1274074 h 5820250"/>
                <a:gd name="connsiteX29" fmla="*/ 213248 w 5426043"/>
                <a:gd name="connsiteY29" fmla="*/ 1406049 h 5820250"/>
                <a:gd name="connsiteX30" fmla="*/ 694015 w 5426043"/>
                <a:gd name="connsiteY30" fmla="*/ 2744655 h 5820250"/>
                <a:gd name="connsiteX31" fmla="*/ 1253280 w 5426043"/>
                <a:gd name="connsiteY31" fmla="*/ 3774615 h 5820250"/>
                <a:gd name="connsiteX32" fmla="*/ 2015715 w 5426043"/>
                <a:gd name="connsiteY32" fmla="*/ 4415917 h 5820250"/>
                <a:gd name="connsiteX33" fmla="*/ 2631307 w 5426043"/>
                <a:gd name="connsiteY33" fmla="*/ 4738370 h 5820250"/>
                <a:gd name="connsiteX34" fmla="*/ 2175214 w 5426043"/>
                <a:gd name="connsiteY34" fmla="*/ 4769173 h 5820250"/>
                <a:gd name="connsiteX35" fmla="*/ 1502268 w 5426043"/>
                <a:gd name="connsiteY35" fmla="*/ 4555140 h 5820250"/>
                <a:gd name="connsiteX36" fmla="*/ 760003 w 5426043"/>
                <a:gd name="connsiteY36" fmla="*/ 3951286 h 5820250"/>
                <a:gd name="connsiteX37" fmla="*/ 260382 w 5426043"/>
                <a:gd name="connsiteY37" fmla="*/ 3055740 h 5820250"/>
                <a:gd name="connsiteX38" fmla="*/ 5859 w 5426043"/>
                <a:gd name="connsiteY38" fmla="*/ 2688094 h 5820250"/>
                <a:gd name="connsiteX39" fmla="*/ 109554 w 5426043"/>
                <a:gd name="connsiteY39" fmla="*/ 3281983 h 5820250"/>
                <a:gd name="connsiteX40" fmla="*/ 420638 w 5426043"/>
                <a:gd name="connsiteY40" fmla="*/ 4686577 h 5820250"/>
                <a:gd name="connsiteX41" fmla="*/ 967661 w 5426043"/>
                <a:gd name="connsiteY41" fmla="*/ 5270028 h 5820250"/>
                <a:gd name="connsiteX42" fmla="*/ 1523574 w 5426043"/>
                <a:gd name="connsiteY42" fmla="*/ 5525562 h 5820250"/>
                <a:gd name="connsiteX43" fmla="*/ 2471273 w 5426043"/>
                <a:gd name="connsiteY43" fmla="*/ 5605714 h 5820250"/>
                <a:gd name="connsiteX44" fmla="*/ 3242901 w 5426043"/>
                <a:gd name="connsiteY44" fmla="*/ 5427626 h 5820250"/>
                <a:gd name="connsiteX45" fmla="*/ 3409946 w 5426043"/>
                <a:gd name="connsiteY45" fmla="*/ 5523928 h 5820250"/>
                <a:gd name="connsiteX46" fmla="*/ 3455462 w 5426043"/>
                <a:gd name="connsiteY46" fmla="*/ 5820249 h 5820250"/>
                <a:gd name="connsiteX0" fmla="*/ 4361304 w 5426043"/>
                <a:gd name="connsiteY0" fmla="*/ 5609304 h 5820250"/>
                <a:gd name="connsiteX1" fmla="*/ 4231131 w 5426043"/>
                <a:gd name="connsiteY1" fmla="*/ 5215361 h 5820250"/>
                <a:gd name="connsiteX2" fmla="*/ 4435951 w 5426043"/>
                <a:gd name="connsiteY2" fmla="*/ 4908219 h 5820250"/>
                <a:gd name="connsiteX3" fmla="*/ 4779546 w 5426043"/>
                <a:gd name="connsiteY3" fmla="*/ 4491709 h 5820250"/>
                <a:gd name="connsiteX4" fmla="*/ 5058626 w 5426043"/>
                <a:gd name="connsiteY4" fmla="*/ 3564787 h 5820250"/>
                <a:gd name="connsiteX5" fmla="*/ 5416844 w 5426043"/>
                <a:gd name="connsiteY5" fmla="*/ 2499558 h 5820250"/>
                <a:gd name="connsiteX6" fmla="*/ 5253752 w 5426043"/>
                <a:gd name="connsiteY6" fmla="*/ 2511758 h 5820250"/>
                <a:gd name="connsiteX7" fmla="*/ 4564500 w 5426043"/>
                <a:gd name="connsiteY7" fmla="*/ 3073666 h 5820250"/>
                <a:gd name="connsiteX8" fmla="*/ 4046069 w 5426043"/>
                <a:gd name="connsiteY8" fmla="*/ 4126147 h 5820250"/>
                <a:gd name="connsiteX9" fmla="*/ 4099905 w 5426043"/>
                <a:gd name="connsiteY9" fmla="*/ 3298781 h 5820250"/>
                <a:gd name="connsiteX10" fmla="*/ 4281760 w 5426043"/>
                <a:gd name="connsiteY10" fmla="*/ 1853260 h 5820250"/>
                <a:gd name="connsiteX11" fmla="*/ 4416873 w 5426043"/>
                <a:gd name="connsiteY11" fmla="*/ 1147576 h 5820250"/>
                <a:gd name="connsiteX12" fmla="*/ 4484533 w 5426043"/>
                <a:gd name="connsiteY12" fmla="*/ 653647 h 5820250"/>
                <a:gd name="connsiteX13" fmla="*/ 4063391 w 5426043"/>
                <a:gd name="connsiteY13" fmla="*/ 1013087 h 5820250"/>
                <a:gd name="connsiteX14" fmla="*/ 3488008 w 5426043"/>
                <a:gd name="connsiteY14" fmla="*/ 2079410 h 5820250"/>
                <a:gd name="connsiteX15" fmla="*/ 3287203 w 5426043"/>
                <a:gd name="connsiteY15" fmla="*/ 3173083 h 5820250"/>
                <a:gd name="connsiteX16" fmla="*/ 3311855 w 5426043"/>
                <a:gd name="connsiteY16" fmla="*/ 3851780 h 5820250"/>
                <a:gd name="connsiteX17" fmla="*/ 3192806 w 5426043"/>
                <a:gd name="connsiteY17" fmla="*/ 3606624 h 5820250"/>
                <a:gd name="connsiteX18" fmla="*/ 2932473 w 5426043"/>
                <a:gd name="connsiteY18" fmla="*/ 2724036 h 5820250"/>
                <a:gd name="connsiteX19" fmla="*/ 2399382 w 5426043"/>
                <a:gd name="connsiteY19" fmla="*/ 1393179 h 5820250"/>
                <a:gd name="connsiteX20" fmla="*/ 1918061 w 5426043"/>
                <a:gd name="connsiteY20" fmla="*/ 334605 h 5820250"/>
                <a:gd name="connsiteX21" fmla="*/ 1759700 w 5426043"/>
                <a:gd name="connsiteY21" fmla="*/ 46327 h 5820250"/>
                <a:gd name="connsiteX22" fmla="*/ 1504721 w 5426043"/>
                <a:gd name="connsiteY22" fmla="*/ 1179806 h 5820250"/>
                <a:gd name="connsiteX23" fmla="*/ 1919500 w 5426043"/>
                <a:gd name="connsiteY23" fmla="*/ 2508985 h 5820250"/>
                <a:gd name="connsiteX24" fmla="*/ 2511779 w 5426043"/>
                <a:gd name="connsiteY24" fmla="*/ 3676696 h 5820250"/>
                <a:gd name="connsiteX25" fmla="*/ 2507282 w 5426043"/>
                <a:gd name="connsiteY25" fmla="*/ 3842847 h 5820250"/>
                <a:gd name="connsiteX26" fmla="*/ 1259624 w 5426043"/>
                <a:gd name="connsiteY26" fmla="*/ 2329876 h 5820250"/>
                <a:gd name="connsiteX27" fmla="*/ 760003 w 5426043"/>
                <a:gd name="connsiteY27" fmla="*/ 1783121 h 5820250"/>
                <a:gd name="connsiteX28" fmla="*/ 213248 w 5426043"/>
                <a:gd name="connsiteY28" fmla="*/ 1274074 h 5820250"/>
                <a:gd name="connsiteX29" fmla="*/ 213248 w 5426043"/>
                <a:gd name="connsiteY29" fmla="*/ 1406049 h 5820250"/>
                <a:gd name="connsiteX30" fmla="*/ 694015 w 5426043"/>
                <a:gd name="connsiteY30" fmla="*/ 2744655 h 5820250"/>
                <a:gd name="connsiteX31" fmla="*/ 1253280 w 5426043"/>
                <a:gd name="connsiteY31" fmla="*/ 3774615 h 5820250"/>
                <a:gd name="connsiteX32" fmla="*/ 2015715 w 5426043"/>
                <a:gd name="connsiteY32" fmla="*/ 4415917 h 5820250"/>
                <a:gd name="connsiteX33" fmla="*/ 2631307 w 5426043"/>
                <a:gd name="connsiteY33" fmla="*/ 4738370 h 5820250"/>
                <a:gd name="connsiteX34" fmla="*/ 2175214 w 5426043"/>
                <a:gd name="connsiteY34" fmla="*/ 4769173 h 5820250"/>
                <a:gd name="connsiteX35" fmla="*/ 1502268 w 5426043"/>
                <a:gd name="connsiteY35" fmla="*/ 4555140 h 5820250"/>
                <a:gd name="connsiteX36" fmla="*/ 760003 w 5426043"/>
                <a:gd name="connsiteY36" fmla="*/ 3951286 h 5820250"/>
                <a:gd name="connsiteX37" fmla="*/ 260382 w 5426043"/>
                <a:gd name="connsiteY37" fmla="*/ 3055740 h 5820250"/>
                <a:gd name="connsiteX38" fmla="*/ 5859 w 5426043"/>
                <a:gd name="connsiteY38" fmla="*/ 2688094 h 5820250"/>
                <a:gd name="connsiteX39" fmla="*/ 109554 w 5426043"/>
                <a:gd name="connsiteY39" fmla="*/ 3281983 h 5820250"/>
                <a:gd name="connsiteX40" fmla="*/ 420638 w 5426043"/>
                <a:gd name="connsiteY40" fmla="*/ 4686577 h 5820250"/>
                <a:gd name="connsiteX41" fmla="*/ 967661 w 5426043"/>
                <a:gd name="connsiteY41" fmla="*/ 5270028 h 5820250"/>
                <a:gd name="connsiteX42" fmla="*/ 1523574 w 5426043"/>
                <a:gd name="connsiteY42" fmla="*/ 5525562 h 5820250"/>
                <a:gd name="connsiteX43" fmla="*/ 2471273 w 5426043"/>
                <a:gd name="connsiteY43" fmla="*/ 5605714 h 5820250"/>
                <a:gd name="connsiteX44" fmla="*/ 3242901 w 5426043"/>
                <a:gd name="connsiteY44" fmla="*/ 5427626 h 5820250"/>
                <a:gd name="connsiteX45" fmla="*/ 3409946 w 5426043"/>
                <a:gd name="connsiteY45" fmla="*/ 5523928 h 5820250"/>
                <a:gd name="connsiteX46" fmla="*/ 3455462 w 5426043"/>
                <a:gd name="connsiteY46" fmla="*/ 5820249 h 5820250"/>
                <a:gd name="connsiteX0" fmla="*/ 4361486 w 5426225"/>
                <a:gd name="connsiteY0" fmla="*/ 5609304 h 5820250"/>
                <a:gd name="connsiteX1" fmla="*/ 4231313 w 5426225"/>
                <a:gd name="connsiteY1" fmla="*/ 5215361 h 5820250"/>
                <a:gd name="connsiteX2" fmla="*/ 4436133 w 5426225"/>
                <a:gd name="connsiteY2" fmla="*/ 4908219 h 5820250"/>
                <a:gd name="connsiteX3" fmla="*/ 4779728 w 5426225"/>
                <a:gd name="connsiteY3" fmla="*/ 4491709 h 5820250"/>
                <a:gd name="connsiteX4" fmla="*/ 5058808 w 5426225"/>
                <a:gd name="connsiteY4" fmla="*/ 3564787 h 5820250"/>
                <a:gd name="connsiteX5" fmla="*/ 5417026 w 5426225"/>
                <a:gd name="connsiteY5" fmla="*/ 2499558 h 5820250"/>
                <a:gd name="connsiteX6" fmla="*/ 5253934 w 5426225"/>
                <a:gd name="connsiteY6" fmla="*/ 2511758 h 5820250"/>
                <a:gd name="connsiteX7" fmla="*/ 4564682 w 5426225"/>
                <a:gd name="connsiteY7" fmla="*/ 3073666 h 5820250"/>
                <a:gd name="connsiteX8" fmla="*/ 4046251 w 5426225"/>
                <a:gd name="connsiteY8" fmla="*/ 4126147 h 5820250"/>
                <a:gd name="connsiteX9" fmla="*/ 4100087 w 5426225"/>
                <a:gd name="connsiteY9" fmla="*/ 3298781 h 5820250"/>
                <a:gd name="connsiteX10" fmla="*/ 4281942 w 5426225"/>
                <a:gd name="connsiteY10" fmla="*/ 1853260 h 5820250"/>
                <a:gd name="connsiteX11" fmla="*/ 4417055 w 5426225"/>
                <a:gd name="connsiteY11" fmla="*/ 1147576 h 5820250"/>
                <a:gd name="connsiteX12" fmla="*/ 4484715 w 5426225"/>
                <a:gd name="connsiteY12" fmla="*/ 653647 h 5820250"/>
                <a:gd name="connsiteX13" fmla="*/ 4063573 w 5426225"/>
                <a:gd name="connsiteY13" fmla="*/ 1013087 h 5820250"/>
                <a:gd name="connsiteX14" fmla="*/ 3488190 w 5426225"/>
                <a:gd name="connsiteY14" fmla="*/ 2079410 h 5820250"/>
                <a:gd name="connsiteX15" fmla="*/ 3287385 w 5426225"/>
                <a:gd name="connsiteY15" fmla="*/ 3173083 h 5820250"/>
                <a:gd name="connsiteX16" fmla="*/ 3312037 w 5426225"/>
                <a:gd name="connsiteY16" fmla="*/ 3851780 h 5820250"/>
                <a:gd name="connsiteX17" fmla="*/ 3192988 w 5426225"/>
                <a:gd name="connsiteY17" fmla="*/ 3606624 h 5820250"/>
                <a:gd name="connsiteX18" fmla="*/ 2932655 w 5426225"/>
                <a:gd name="connsiteY18" fmla="*/ 2724036 h 5820250"/>
                <a:gd name="connsiteX19" fmla="*/ 2399564 w 5426225"/>
                <a:gd name="connsiteY19" fmla="*/ 1393179 h 5820250"/>
                <a:gd name="connsiteX20" fmla="*/ 1918243 w 5426225"/>
                <a:gd name="connsiteY20" fmla="*/ 334605 h 5820250"/>
                <a:gd name="connsiteX21" fmla="*/ 1759882 w 5426225"/>
                <a:gd name="connsiteY21" fmla="*/ 46327 h 5820250"/>
                <a:gd name="connsiteX22" fmla="*/ 1504903 w 5426225"/>
                <a:gd name="connsiteY22" fmla="*/ 1179806 h 5820250"/>
                <a:gd name="connsiteX23" fmla="*/ 1919682 w 5426225"/>
                <a:gd name="connsiteY23" fmla="*/ 2508985 h 5820250"/>
                <a:gd name="connsiteX24" fmla="*/ 2511961 w 5426225"/>
                <a:gd name="connsiteY24" fmla="*/ 3676696 h 5820250"/>
                <a:gd name="connsiteX25" fmla="*/ 2507464 w 5426225"/>
                <a:gd name="connsiteY25" fmla="*/ 3842847 h 5820250"/>
                <a:gd name="connsiteX26" fmla="*/ 1259806 w 5426225"/>
                <a:gd name="connsiteY26" fmla="*/ 2329876 h 5820250"/>
                <a:gd name="connsiteX27" fmla="*/ 760185 w 5426225"/>
                <a:gd name="connsiteY27" fmla="*/ 1783121 h 5820250"/>
                <a:gd name="connsiteX28" fmla="*/ 213430 w 5426225"/>
                <a:gd name="connsiteY28" fmla="*/ 1274074 h 5820250"/>
                <a:gd name="connsiteX29" fmla="*/ 213430 w 5426225"/>
                <a:gd name="connsiteY29" fmla="*/ 1406049 h 5820250"/>
                <a:gd name="connsiteX30" fmla="*/ 694197 w 5426225"/>
                <a:gd name="connsiteY30" fmla="*/ 2744655 h 5820250"/>
                <a:gd name="connsiteX31" fmla="*/ 1253462 w 5426225"/>
                <a:gd name="connsiteY31" fmla="*/ 3774615 h 5820250"/>
                <a:gd name="connsiteX32" fmla="*/ 2015897 w 5426225"/>
                <a:gd name="connsiteY32" fmla="*/ 4415917 h 5820250"/>
                <a:gd name="connsiteX33" fmla="*/ 2631489 w 5426225"/>
                <a:gd name="connsiteY33" fmla="*/ 4738370 h 5820250"/>
                <a:gd name="connsiteX34" fmla="*/ 2175396 w 5426225"/>
                <a:gd name="connsiteY34" fmla="*/ 4769173 h 5820250"/>
                <a:gd name="connsiteX35" fmla="*/ 1502450 w 5426225"/>
                <a:gd name="connsiteY35" fmla="*/ 4555140 h 5820250"/>
                <a:gd name="connsiteX36" fmla="*/ 760185 w 5426225"/>
                <a:gd name="connsiteY36" fmla="*/ 3951286 h 5820250"/>
                <a:gd name="connsiteX37" fmla="*/ 260564 w 5426225"/>
                <a:gd name="connsiteY37" fmla="*/ 3055740 h 5820250"/>
                <a:gd name="connsiteX38" fmla="*/ 6041 w 5426225"/>
                <a:gd name="connsiteY38" fmla="*/ 2688094 h 5820250"/>
                <a:gd name="connsiteX39" fmla="*/ 109736 w 5426225"/>
                <a:gd name="connsiteY39" fmla="*/ 3281983 h 5820250"/>
                <a:gd name="connsiteX40" fmla="*/ 437514 w 5426225"/>
                <a:gd name="connsiteY40" fmla="*/ 4566106 h 5820250"/>
                <a:gd name="connsiteX41" fmla="*/ 967843 w 5426225"/>
                <a:gd name="connsiteY41" fmla="*/ 5270028 h 5820250"/>
                <a:gd name="connsiteX42" fmla="*/ 1523756 w 5426225"/>
                <a:gd name="connsiteY42" fmla="*/ 5525562 h 5820250"/>
                <a:gd name="connsiteX43" fmla="*/ 2471455 w 5426225"/>
                <a:gd name="connsiteY43" fmla="*/ 5605714 h 5820250"/>
                <a:gd name="connsiteX44" fmla="*/ 3243083 w 5426225"/>
                <a:gd name="connsiteY44" fmla="*/ 5427626 h 5820250"/>
                <a:gd name="connsiteX45" fmla="*/ 3410128 w 5426225"/>
                <a:gd name="connsiteY45" fmla="*/ 5523928 h 5820250"/>
                <a:gd name="connsiteX46" fmla="*/ 3455644 w 5426225"/>
                <a:gd name="connsiteY46" fmla="*/ 5820249 h 5820250"/>
                <a:gd name="connsiteX0" fmla="*/ 4361486 w 5426225"/>
                <a:gd name="connsiteY0" fmla="*/ 5609304 h 5820250"/>
                <a:gd name="connsiteX1" fmla="*/ 4231313 w 5426225"/>
                <a:gd name="connsiteY1" fmla="*/ 5215361 h 5820250"/>
                <a:gd name="connsiteX2" fmla="*/ 4436133 w 5426225"/>
                <a:gd name="connsiteY2" fmla="*/ 4908219 h 5820250"/>
                <a:gd name="connsiteX3" fmla="*/ 4779728 w 5426225"/>
                <a:gd name="connsiteY3" fmla="*/ 4491709 h 5820250"/>
                <a:gd name="connsiteX4" fmla="*/ 5058808 w 5426225"/>
                <a:gd name="connsiteY4" fmla="*/ 3564787 h 5820250"/>
                <a:gd name="connsiteX5" fmla="*/ 5417026 w 5426225"/>
                <a:gd name="connsiteY5" fmla="*/ 2499558 h 5820250"/>
                <a:gd name="connsiteX6" fmla="*/ 5253934 w 5426225"/>
                <a:gd name="connsiteY6" fmla="*/ 2511758 h 5820250"/>
                <a:gd name="connsiteX7" fmla="*/ 4564682 w 5426225"/>
                <a:gd name="connsiteY7" fmla="*/ 3073666 h 5820250"/>
                <a:gd name="connsiteX8" fmla="*/ 4046251 w 5426225"/>
                <a:gd name="connsiteY8" fmla="*/ 4126147 h 5820250"/>
                <a:gd name="connsiteX9" fmla="*/ 4100087 w 5426225"/>
                <a:gd name="connsiteY9" fmla="*/ 3298781 h 5820250"/>
                <a:gd name="connsiteX10" fmla="*/ 4281942 w 5426225"/>
                <a:gd name="connsiteY10" fmla="*/ 1853260 h 5820250"/>
                <a:gd name="connsiteX11" fmla="*/ 4417055 w 5426225"/>
                <a:gd name="connsiteY11" fmla="*/ 1147576 h 5820250"/>
                <a:gd name="connsiteX12" fmla="*/ 4484715 w 5426225"/>
                <a:gd name="connsiteY12" fmla="*/ 653647 h 5820250"/>
                <a:gd name="connsiteX13" fmla="*/ 4063573 w 5426225"/>
                <a:gd name="connsiteY13" fmla="*/ 1013087 h 5820250"/>
                <a:gd name="connsiteX14" fmla="*/ 3488190 w 5426225"/>
                <a:gd name="connsiteY14" fmla="*/ 2079410 h 5820250"/>
                <a:gd name="connsiteX15" fmla="*/ 3287385 w 5426225"/>
                <a:gd name="connsiteY15" fmla="*/ 3173083 h 5820250"/>
                <a:gd name="connsiteX16" fmla="*/ 3312037 w 5426225"/>
                <a:gd name="connsiteY16" fmla="*/ 3851780 h 5820250"/>
                <a:gd name="connsiteX17" fmla="*/ 3192988 w 5426225"/>
                <a:gd name="connsiteY17" fmla="*/ 3606624 h 5820250"/>
                <a:gd name="connsiteX18" fmla="*/ 2932655 w 5426225"/>
                <a:gd name="connsiteY18" fmla="*/ 2724036 h 5820250"/>
                <a:gd name="connsiteX19" fmla="*/ 2399564 w 5426225"/>
                <a:gd name="connsiteY19" fmla="*/ 1393179 h 5820250"/>
                <a:gd name="connsiteX20" fmla="*/ 1918243 w 5426225"/>
                <a:gd name="connsiteY20" fmla="*/ 334605 h 5820250"/>
                <a:gd name="connsiteX21" fmla="*/ 1759882 w 5426225"/>
                <a:gd name="connsiteY21" fmla="*/ 46327 h 5820250"/>
                <a:gd name="connsiteX22" fmla="*/ 1504903 w 5426225"/>
                <a:gd name="connsiteY22" fmla="*/ 1179806 h 5820250"/>
                <a:gd name="connsiteX23" fmla="*/ 1919682 w 5426225"/>
                <a:gd name="connsiteY23" fmla="*/ 2508985 h 5820250"/>
                <a:gd name="connsiteX24" fmla="*/ 2511961 w 5426225"/>
                <a:gd name="connsiteY24" fmla="*/ 3676696 h 5820250"/>
                <a:gd name="connsiteX25" fmla="*/ 2507464 w 5426225"/>
                <a:gd name="connsiteY25" fmla="*/ 3842847 h 5820250"/>
                <a:gd name="connsiteX26" fmla="*/ 1259806 w 5426225"/>
                <a:gd name="connsiteY26" fmla="*/ 2329876 h 5820250"/>
                <a:gd name="connsiteX27" fmla="*/ 760185 w 5426225"/>
                <a:gd name="connsiteY27" fmla="*/ 1783121 h 5820250"/>
                <a:gd name="connsiteX28" fmla="*/ 213430 w 5426225"/>
                <a:gd name="connsiteY28" fmla="*/ 1274074 h 5820250"/>
                <a:gd name="connsiteX29" fmla="*/ 213430 w 5426225"/>
                <a:gd name="connsiteY29" fmla="*/ 1406049 h 5820250"/>
                <a:gd name="connsiteX30" fmla="*/ 694197 w 5426225"/>
                <a:gd name="connsiteY30" fmla="*/ 2744655 h 5820250"/>
                <a:gd name="connsiteX31" fmla="*/ 1253462 w 5426225"/>
                <a:gd name="connsiteY31" fmla="*/ 3774615 h 5820250"/>
                <a:gd name="connsiteX32" fmla="*/ 2015897 w 5426225"/>
                <a:gd name="connsiteY32" fmla="*/ 4415917 h 5820250"/>
                <a:gd name="connsiteX33" fmla="*/ 2631489 w 5426225"/>
                <a:gd name="connsiteY33" fmla="*/ 4738370 h 5820250"/>
                <a:gd name="connsiteX34" fmla="*/ 2175396 w 5426225"/>
                <a:gd name="connsiteY34" fmla="*/ 4769173 h 5820250"/>
                <a:gd name="connsiteX35" fmla="*/ 1502450 w 5426225"/>
                <a:gd name="connsiteY35" fmla="*/ 4555140 h 5820250"/>
                <a:gd name="connsiteX36" fmla="*/ 760185 w 5426225"/>
                <a:gd name="connsiteY36" fmla="*/ 3951286 h 5820250"/>
                <a:gd name="connsiteX37" fmla="*/ 260564 w 5426225"/>
                <a:gd name="connsiteY37" fmla="*/ 3055740 h 5820250"/>
                <a:gd name="connsiteX38" fmla="*/ 6041 w 5426225"/>
                <a:gd name="connsiteY38" fmla="*/ 2688094 h 5820250"/>
                <a:gd name="connsiteX39" fmla="*/ 109736 w 5426225"/>
                <a:gd name="connsiteY39" fmla="*/ 3281983 h 5820250"/>
                <a:gd name="connsiteX40" fmla="*/ 437514 w 5426225"/>
                <a:gd name="connsiteY40" fmla="*/ 4566106 h 5820250"/>
                <a:gd name="connsiteX41" fmla="*/ 1523756 w 5426225"/>
                <a:gd name="connsiteY41" fmla="*/ 5525562 h 5820250"/>
                <a:gd name="connsiteX42" fmla="*/ 2471455 w 5426225"/>
                <a:gd name="connsiteY42" fmla="*/ 5605714 h 5820250"/>
                <a:gd name="connsiteX43" fmla="*/ 3243083 w 5426225"/>
                <a:gd name="connsiteY43" fmla="*/ 5427626 h 5820250"/>
                <a:gd name="connsiteX44" fmla="*/ 3410128 w 5426225"/>
                <a:gd name="connsiteY44" fmla="*/ 5523928 h 5820250"/>
                <a:gd name="connsiteX45" fmla="*/ 3455644 w 5426225"/>
                <a:gd name="connsiteY45" fmla="*/ 5820249 h 5820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5426225" h="5820250">
                  <a:moveTo>
                    <a:pt x="4361486" y="5609304"/>
                  </a:moveTo>
                  <a:cubicBezTo>
                    <a:pt x="4290845" y="5425964"/>
                    <a:pt x="4218872" y="5332208"/>
                    <a:pt x="4231313" y="5215361"/>
                  </a:cubicBezTo>
                  <a:cubicBezTo>
                    <a:pt x="4243754" y="5098514"/>
                    <a:pt x="4344731" y="5028828"/>
                    <a:pt x="4436133" y="4908219"/>
                  </a:cubicBezTo>
                  <a:cubicBezTo>
                    <a:pt x="4527536" y="4787610"/>
                    <a:pt x="4675949" y="4715614"/>
                    <a:pt x="4779728" y="4491709"/>
                  </a:cubicBezTo>
                  <a:cubicBezTo>
                    <a:pt x="4883507" y="4267804"/>
                    <a:pt x="4952592" y="3896812"/>
                    <a:pt x="5058808" y="3564787"/>
                  </a:cubicBezTo>
                  <a:cubicBezTo>
                    <a:pt x="5165024" y="3232762"/>
                    <a:pt x="5384505" y="2675063"/>
                    <a:pt x="5417026" y="2499558"/>
                  </a:cubicBezTo>
                  <a:cubicBezTo>
                    <a:pt x="5449547" y="2324053"/>
                    <a:pt x="5395991" y="2416073"/>
                    <a:pt x="5253934" y="2511758"/>
                  </a:cubicBezTo>
                  <a:cubicBezTo>
                    <a:pt x="5111877" y="2607443"/>
                    <a:pt x="4765963" y="2804601"/>
                    <a:pt x="4564682" y="3073666"/>
                  </a:cubicBezTo>
                  <a:cubicBezTo>
                    <a:pt x="4363402" y="3342731"/>
                    <a:pt x="4123683" y="4088628"/>
                    <a:pt x="4046251" y="4126147"/>
                  </a:cubicBezTo>
                  <a:cubicBezTo>
                    <a:pt x="3968819" y="4163666"/>
                    <a:pt x="4060805" y="3677596"/>
                    <a:pt x="4100087" y="3298781"/>
                  </a:cubicBezTo>
                  <a:cubicBezTo>
                    <a:pt x="4139369" y="2919967"/>
                    <a:pt x="4229114" y="2211794"/>
                    <a:pt x="4281942" y="1853260"/>
                  </a:cubicBezTo>
                  <a:cubicBezTo>
                    <a:pt x="4334770" y="1494726"/>
                    <a:pt x="4383260" y="1347511"/>
                    <a:pt x="4417055" y="1147576"/>
                  </a:cubicBezTo>
                  <a:cubicBezTo>
                    <a:pt x="4450850" y="947641"/>
                    <a:pt x="4543629" y="676062"/>
                    <a:pt x="4484715" y="653647"/>
                  </a:cubicBezTo>
                  <a:cubicBezTo>
                    <a:pt x="4425801" y="631232"/>
                    <a:pt x="4229660" y="775460"/>
                    <a:pt x="4063573" y="1013087"/>
                  </a:cubicBezTo>
                  <a:cubicBezTo>
                    <a:pt x="3897486" y="1250714"/>
                    <a:pt x="3617555" y="1719411"/>
                    <a:pt x="3488190" y="2079410"/>
                  </a:cubicBezTo>
                  <a:cubicBezTo>
                    <a:pt x="3358825" y="2439409"/>
                    <a:pt x="3316744" y="2877688"/>
                    <a:pt x="3287385" y="3173083"/>
                  </a:cubicBezTo>
                  <a:cubicBezTo>
                    <a:pt x="3258026" y="3468478"/>
                    <a:pt x="3327770" y="3779523"/>
                    <a:pt x="3312037" y="3851780"/>
                  </a:cubicBezTo>
                  <a:cubicBezTo>
                    <a:pt x="3296304" y="3924037"/>
                    <a:pt x="3256218" y="3794581"/>
                    <a:pt x="3192988" y="3606624"/>
                  </a:cubicBezTo>
                  <a:cubicBezTo>
                    <a:pt x="3129758" y="3418667"/>
                    <a:pt x="3064892" y="3092943"/>
                    <a:pt x="2932655" y="2724036"/>
                  </a:cubicBezTo>
                  <a:cubicBezTo>
                    <a:pt x="2800418" y="2355129"/>
                    <a:pt x="2568633" y="1791418"/>
                    <a:pt x="2399564" y="1393179"/>
                  </a:cubicBezTo>
                  <a:cubicBezTo>
                    <a:pt x="2230495" y="994941"/>
                    <a:pt x="2024857" y="559080"/>
                    <a:pt x="1918243" y="334605"/>
                  </a:cubicBezTo>
                  <a:cubicBezTo>
                    <a:pt x="1811629" y="110130"/>
                    <a:pt x="1828772" y="-94540"/>
                    <a:pt x="1759882" y="46327"/>
                  </a:cubicBezTo>
                  <a:cubicBezTo>
                    <a:pt x="1690992" y="187194"/>
                    <a:pt x="1478270" y="769363"/>
                    <a:pt x="1504903" y="1179806"/>
                  </a:cubicBezTo>
                  <a:cubicBezTo>
                    <a:pt x="1531536" y="1590249"/>
                    <a:pt x="1751839" y="2092837"/>
                    <a:pt x="1919682" y="2508985"/>
                  </a:cubicBezTo>
                  <a:cubicBezTo>
                    <a:pt x="2087525" y="2925133"/>
                    <a:pt x="2413997" y="3454386"/>
                    <a:pt x="2511961" y="3676696"/>
                  </a:cubicBezTo>
                  <a:cubicBezTo>
                    <a:pt x="2609925" y="3899006"/>
                    <a:pt x="2640198" y="3976933"/>
                    <a:pt x="2507464" y="3842847"/>
                  </a:cubicBezTo>
                  <a:cubicBezTo>
                    <a:pt x="2374730" y="3708761"/>
                    <a:pt x="1551019" y="2673164"/>
                    <a:pt x="1259806" y="2329876"/>
                  </a:cubicBezTo>
                  <a:cubicBezTo>
                    <a:pt x="968593" y="1986588"/>
                    <a:pt x="934581" y="1959088"/>
                    <a:pt x="760185" y="1783121"/>
                  </a:cubicBezTo>
                  <a:cubicBezTo>
                    <a:pt x="585789" y="1607154"/>
                    <a:pt x="304556" y="1336919"/>
                    <a:pt x="213430" y="1274074"/>
                  </a:cubicBezTo>
                  <a:cubicBezTo>
                    <a:pt x="122304" y="1211229"/>
                    <a:pt x="133302" y="1160952"/>
                    <a:pt x="213430" y="1406049"/>
                  </a:cubicBezTo>
                  <a:cubicBezTo>
                    <a:pt x="293558" y="1651146"/>
                    <a:pt x="520858" y="2349894"/>
                    <a:pt x="694197" y="2744655"/>
                  </a:cubicBezTo>
                  <a:cubicBezTo>
                    <a:pt x="867536" y="3139416"/>
                    <a:pt x="1033179" y="3496071"/>
                    <a:pt x="1253462" y="3774615"/>
                  </a:cubicBezTo>
                  <a:cubicBezTo>
                    <a:pt x="1473745" y="4053159"/>
                    <a:pt x="1786226" y="4255291"/>
                    <a:pt x="2015897" y="4415917"/>
                  </a:cubicBezTo>
                  <a:cubicBezTo>
                    <a:pt x="2245568" y="4576543"/>
                    <a:pt x="2599073" y="4704664"/>
                    <a:pt x="2631489" y="4738370"/>
                  </a:cubicBezTo>
                  <a:cubicBezTo>
                    <a:pt x="2663905" y="4772076"/>
                    <a:pt x="2363569" y="4799711"/>
                    <a:pt x="2175396" y="4769173"/>
                  </a:cubicBezTo>
                  <a:cubicBezTo>
                    <a:pt x="1987223" y="4738635"/>
                    <a:pt x="1738318" y="4691454"/>
                    <a:pt x="1502450" y="4555140"/>
                  </a:cubicBezTo>
                  <a:cubicBezTo>
                    <a:pt x="1266582" y="4418826"/>
                    <a:pt x="967166" y="4201186"/>
                    <a:pt x="760185" y="3951286"/>
                  </a:cubicBezTo>
                  <a:cubicBezTo>
                    <a:pt x="553204" y="3701386"/>
                    <a:pt x="386255" y="3266272"/>
                    <a:pt x="260564" y="3055740"/>
                  </a:cubicBezTo>
                  <a:cubicBezTo>
                    <a:pt x="134873" y="2845208"/>
                    <a:pt x="31179" y="2650387"/>
                    <a:pt x="6041" y="2688094"/>
                  </a:cubicBezTo>
                  <a:cubicBezTo>
                    <a:pt x="-19097" y="2725801"/>
                    <a:pt x="37824" y="2968981"/>
                    <a:pt x="109736" y="3281983"/>
                  </a:cubicBezTo>
                  <a:cubicBezTo>
                    <a:pt x="181648" y="3594985"/>
                    <a:pt x="201844" y="4192176"/>
                    <a:pt x="437514" y="4566106"/>
                  </a:cubicBezTo>
                  <a:cubicBezTo>
                    <a:pt x="673184" y="4940036"/>
                    <a:pt x="1184766" y="5352294"/>
                    <a:pt x="1523756" y="5525562"/>
                  </a:cubicBezTo>
                  <a:cubicBezTo>
                    <a:pt x="1862746" y="5698830"/>
                    <a:pt x="2184900" y="5622037"/>
                    <a:pt x="2471455" y="5605714"/>
                  </a:cubicBezTo>
                  <a:cubicBezTo>
                    <a:pt x="2758010" y="5589391"/>
                    <a:pt x="3144000" y="5442008"/>
                    <a:pt x="3243083" y="5427626"/>
                  </a:cubicBezTo>
                  <a:cubicBezTo>
                    <a:pt x="3342166" y="5413244"/>
                    <a:pt x="3406420" y="5413989"/>
                    <a:pt x="3410128" y="5523928"/>
                  </a:cubicBezTo>
                  <a:cubicBezTo>
                    <a:pt x="3413836" y="5633867"/>
                    <a:pt x="3448772" y="5675021"/>
                    <a:pt x="3455644" y="5820249"/>
                  </a:cubicBezTo>
                </a:path>
              </a:pathLst>
            </a:custGeom>
            <a:solidFill>
              <a:schemeClr val="accent4">
                <a:lumMod val="40000"/>
                <a:lumOff val="60000"/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C95E5A-1F71-34FA-C6A3-4CC8A5D003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4776" y="1549320"/>
            <a:ext cx="5640125" cy="4476583"/>
          </a:xfrm>
        </p:spPr>
        <p:txBody>
          <a:bodyPr>
            <a:normAutofit fontScale="92500"/>
          </a:bodyPr>
          <a:lstStyle/>
          <a:p>
            <a:r>
              <a:rPr lang="en-AT">
                <a:solidFill>
                  <a:schemeClr val="tx2"/>
                </a:solidFill>
              </a:rPr>
              <a:t>A személyesebb megszólítást követően megjelenítjük és számszerűsítjük azt az érdekességet, amiben különlegesnek tartjuk az ügyfelet.</a:t>
            </a:r>
          </a:p>
          <a:p>
            <a:r>
              <a:rPr lang="en-AT">
                <a:solidFill>
                  <a:schemeClr val="tx2"/>
                </a:solidFill>
              </a:rPr>
              <a:t>A statisztika menüpontban megmutatjuk azt is, hogy például hol helyezkedik el az adott mérőszámhoz képest, vagy akár képernyőre kerülhet az is, mekkora a változás például egy költési kategória esetében az előző hónaphoz képest.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2202A2E-9EB8-F1CC-9E60-09047CBC156A}"/>
              </a:ext>
            </a:extLst>
          </p:cNvPr>
          <p:cNvSpPr txBox="1">
            <a:spLocks/>
          </p:cNvSpPr>
          <p:nvPr/>
        </p:nvSpPr>
        <p:spPr>
          <a:xfrm>
            <a:off x="1097280" y="2162432"/>
            <a:ext cx="3289370" cy="37066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AT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F61351-4F15-00F3-44BB-ABB26BAD6F75}"/>
              </a:ext>
            </a:extLst>
          </p:cNvPr>
          <p:cNvSpPr txBox="1"/>
          <p:nvPr/>
        </p:nvSpPr>
        <p:spPr>
          <a:xfrm>
            <a:off x="3561009" y="2384854"/>
            <a:ext cx="178715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endParaRPr lang="en-AT"/>
          </a:p>
          <a:p>
            <a:pPr>
              <a:spcAft>
                <a:spcPts val="600"/>
              </a:spcAft>
            </a:pPr>
            <a:endParaRPr lang="en-AT"/>
          </a:p>
          <a:p>
            <a:pPr>
              <a:spcAft>
                <a:spcPts val="600"/>
              </a:spcAft>
            </a:pPr>
            <a:endParaRPr lang="en-AT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90ED8CE-D30A-A00C-62F8-A289367BD910}"/>
              </a:ext>
            </a:extLst>
          </p:cNvPr>
          <p:cNvGrpSpPr/>
          <p:nvPr/>
        </p:nvGrpSpPr>
        <p:grpSpPr>
          <a:xfrm>
            <a:off x="1839153" y="1067138"/>
            <a:ext cx="1728939" cy="3485768"/>
            <a:chOff x="6021649" y="1034590"/>
            <a:chExt cx="2017128" cy="4066793"/>
          </a:xfrm>
        </p:grpSpPr>
        <p:pic>
          <p:nvPicPr>
            <p:cNvPr id="7" name="Picture 4">
              <a:extLst>
                <a:ext uri="{FF2B5EF4-FFF2-40B4-BE49-F238E27FC236}">
                  <a16:creationId xmlns:a16="http://schemas.microsoft.com/office/drawing/2014/main" id="{A52B16ED-4445-93B7-9439-DF5B8F93CE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/>
            <a:srcRect l="5" r="5"/>
            <a:stretch/>
          </p:blipFill>
          <p:spPr bwMode="auto">
            <a:xfrm>
              <a:off x="6105145" y="1093296"/>
              <a:ext cx="1850136" cy="4004302"/>
            </a:xfrm>
            <a:prstGeom prst="round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 descr="A cell phone screen shot&#10;&#10;Description automatically generated">
              <a:extLst>
                <a:ext uri="{FF2B5EF4-FFF2-40B4-BE49-F238E27FC236}">
                  <a16:creationId xmlns:a16="http://schemas.microsoft.com/office/drawing/2014/main" id="{C1114587-D838-04C0-A771-496D14D8977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21649" y="1034590"/>
              <a:ext cx="2017128" cy="4066793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06A0B1CF-E6D4-412A-8E75-6747F9D7DD5F}"/>
              </a:ext>
            </a:extLst>
          </p:cNvPr>
          <p:cNvGrpSpPr/>
          <p:nvPr/>
        </p:nvGrpSpPr>
        <p:grpSpPr>
          <a:xfrm>
            <a:off x="3853839" y="2545035"/>
            <a:ext cx="1728115" cy="3484110"/>
            <a:chOff x="6021648" y="1034590"/>
            <a:chExt cx="2017127" cy="4066793"/>
          </a:xfrm>
        </p:grpSpPr>
        <p:pic>
          <p:nvPicPr>
            <p:cNvPr id="11" name="Picture 4">
              <a:extLst>
                <a:ext uri="{FF2B5EF4-FFF2-40B4-BE49-F238E27FC236}">
                  <a16:creationId xmlns:a16="http://schemas.microsoft.com/office/drawing/2014/main" id="{B9326B29-5E13-F7E1-D3D5-A892C10579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/>
            <a:srcRect l="5" r="5"/>
            <a:stretch/>
          </p:blipFill>
          <p:spPr bwMode="auto">
            <a:xfrm>
              <a:off x="6105145" y="1093296"/>
              <a:ext cx="1850136" cy="4004302"/>
            </a:xfrm>
            <a:prstGeom prst="round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11" descr="A cell phone screen shot&#10;&#10;Description automatically generated">
              <a:extLst>
                <a:ext uri="{FF2B5EF4-FFF2-40B4-BE49-F238E27FC236}">
                  <a16:creationId xmlns:a16="http://schemas.microsoft.com/office/drawing/2014/main" id="{AB0683B4-F973-8D15-2B62-4D22361C1D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21648" y="1034590"/>
              <a:ext cx="2017127" cy="40667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184783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C95E5A-1F71-34FA-C6A3-4CC8A5D003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2692" y="1184744"/>
            <a:ext cx="7759387" cy="5018704"/>
          </a:xfrm>
        </p:spPr>
        <p:txBody>
          <a:bodyPr>
            <a:normAutofit/>
          </a:bodyPr>
          <a:lstStyle/>
          <a:p>
            <a:r>
              <a:rPr lang="en-AT" sz="2400">
                <a:solidFill>
                  <a:schemeClr val="tx2"/>
                </a:solidFill>
              </a:rPr>
              <a:t>A statisztikában ezen számok mellett számosíthatjuk a konkrét összegeket is, például hogy 25 ezer forintot tudtunk spórolni a havi élelmiszerkiadáson, vagy az elektromos autós töltés miatt 80%-kal kisebb a karbonlábnyomunk a medián magyar karbonlábnyomhoz képest.</a:t>
            </a:r>
          </a:p>
          <a:p>
            <a:r>
              <a:rPr lang="en-AT" sz="2400">
                <a:solidFill>
                  <a:schemeClr val="tx2"/>
                </a:solidFill>
              </a:rPr>
              <a:t>A sztori formátumú képekhez mind lehetőséget biztosítunk a megosztásra, illetve azok számára akik csak a részletesebb, egy oldalra felférő információkat szeretnék látni, a sztori formátumú rész átugrására is elhelyeztünk egy gombot. Emiatt a sztorikat úgy próbálnánk meg generálni, hogy azok a felhasználó pozitívabb adatait jelenítsék meg.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2202A2E-9EB8-F1CC-9E60-09047CBC156A}"/>
              </a:ext>
            </a:extLst>
          </p:cNvPr>
          <p:cNvSpPr txBox="1">
            <a:spLocks/>
          </p:cNvSpPr>
          <p:nvPr/>
        </p:nvSpPr>
        <p:spPr>
          <a:xfrm>
            <a:off x="1097280" y="2162432"/>
            <a:ext cx="3289370" cy="37066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AT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851281E-7238-EDBF-5F06-34678040AD7E}"/>
              </a:ext>
            </a:extLst>
          </p:cNvPr>
          <p:cNvGrpSpPr/>
          <p:nvPr/>
        </p:nvGrpSpPr>
        <p:grpSpPr>
          <a:xfrm>
            <a:off x="618951" y="245701"/>
            <a:ext cx="3152946" cy="6366597"/>
            <a:chOff x="1308985" y="1381179"/>
            <a:chExt cx="2332711" cy="4710335"/>
          </a:xfrm>
        </p:grpSpPr>
        <p:pic>
          <p:nvPicPr>
            <p:cNvPr id="11" name="Picture 4">
              <a:extLst>
                <a:ext uri="{FF2B5EF4-FFF2-40B4-BE49-F238E27FC236}">
                  <a16:creationId xmlns:a16="http://schemas.microsoft.com/office/drawing/2014/main" id="{DB325D99-1C99-CFCD-0261-FA54CEF97E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/>
            <a:srcRect l="5" r="5"/>
            <a:stretch/>
          </p:blipFill>
          <p:spPr bwMode="auto">
            <a:xfrm>
              <a:off x="1410740" y="1437462"/>
              <a:ext cx="2142907" cy="4637955"/>
            </a:xfrm>
            <a:prstGeom prst="round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11" descr="A cell phone screen shot&#10;&#10;Description automatically generated">
              <a:extLst>
                <a:ext uri="{FF2B5EF4-FFF2-40B4-BE49-F238E27FC236}">
                  <a16:creationId xmlns:a16="http://schemas.microsoft.com/office/drawing/2014/main" id="{7E6BF2CC-57D5-0067-D9A8-A4E78FF33C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08985" y="1381179"/>
              <a:ext cx="2332711" cy="471033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672380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</TotalTime>
  <Words>825</Words>
  <Application>Microsoft Macintosh PowerPoint</Application>
  <PresentationFormat>Widescreen</PresentationFormat>
  <Paragraphs>82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Meiryo</vt:lpstr>
      <vt:lpstr>Arial</vt:lpstr>
      <vt:lpstr>Calibri</vt:lpstr>
      <vt:lpstr>Calibri Light</vt:lpstr>
      <vt:lpstr>Univers</vt:lpstr>
      <vt:lpstr>Office Theme</vt:lpstr>
      <vt:lpstr>PowerPoint Presentation</vt:lpstr>
      <vt:lpstr>PowerPoint Presentation</vt:lpstr>
      <vt:lpstr>Mi ez?</vt:lpstr>
      <vt:lpstr>PowerPoint Presentation</vt:lpstr>
      <vt:lpstr>PowerPoint Presentation</vt:lpstr>
      <vt:lpstr>A felhasználói felület</vt:lpstr>
      <vt:lpstr>PowerPoint Presentation</vt:lpstr>
      <vt:lpstr>PowerPoint Presentation</vt:lpstr>
      <vt:lpstr>PowerPoint Presentation</vt:lpstr>
      <vt:lpstr>PowerPoint Presentation</vt:lpstr>
      <vt:lpstr>További ötletek, további fejlesztésekhez</vt:lpstr>
      <vt:lpstr> Ezzel az új funkcióval az alkalmazás népszerűsítését lehetne elérni.   Számos ember életét segítheti elő részletesebb információ a tevékenységeiről.   Ezzel jobban meg tudják majd ítélni, hogy mire érdemes a következő időszakban jobban odafigyelniük.  Megnövelheti az alkalmazás interakcióinak számát, gyakrabban nézik majd meg az emberek.  Kereskedőkkel kapcsolatos kiugró aktivitások esetén akár reklámok is használhatóak.    </vt:lpstr>
      <vt:lpstr>Célközönség</vt:lpstr>
      <vt:lpstr>Megvalósítás</vt:lpstr>
      <vt:lpstr>Flutter mint Frontend</vt:lpstr>
      <vt:lpstr>Backend és Big Data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OTP Rewind </dc:title>
  <dc:creator>Lukács Dávid István</dc:creator>
  <cp:lastModifiedBy>Lukács Dávid István</cp:lastModifiedBy>
  <cp:revision>2</cp:revision>
  <dcterms:created xsi:type="dcterms:W3CDTF">2023-10-25T17:18:00Z</dcterms:created>
  <dcterms:modified xsi:type="dcterms:W3CDTF">2023-11-14T18:13:03Z</dcterms:modified>
</cp:coreProperties>
</file>